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302" r:id="rId4"/>
    <p:sldId id="271" r:id="rId5"/>
    <p:sldId id="272" r:id="rId6"/>
    <p:sldId id="303" r:id="rId7"/>
    <p:sldId id="275" r:id="rId8"/>
    <p:sldId id="274" r:id="rId9"/>
    <p:sldId id="296" r:id="rId10"/>
    <p:sldId id="304" r:id="rId11"/>
    <p:sldId id="276" r:id="rId12"/>
    <p:sldId id="279" r:id="rId13"/>
    <p:sldId id="280" r:id="rId14"/>
    <p:sldId id="277" r:id="rId15"/>
    <p:sldId id="282" r:id="rId16"/>
    <p:sldId id="300" r:id="rId17"/>
    <p:sldId id="301" r:id="rId18"/>
    <p:sldId id="283" r:id="rId19"/>
    <p:sldId id="305" r:id="rId20"/>
    <p:sldId id="278" r:id="rId21"/>
    <p:sldId id="287" r:id="rId22"/>
    <p:sldId id="284" r:id="rId23"/>
    <p:sldId id="299" r:id="rId24"/>
    <p:sldId id="288" r:id="rId25"/>
    <p:sldId id="289" r:id="rId26"/>
    <p:sldId id="290" r:id="rId27"/>
    <p:sldId id="292" r:id="rId28"/>
    <p:sldId id="291" r:id="rId29"/>
  </p:sldIdLst>
  <p:sldSz cx="12192000" cy="6858000"/>
  <p:notesSz cx="12192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A4786B-EC29-D31E-4948-C12F812CC4CE}">
  <a:tblStyle styleId="{5685F1DA-E4DB-9C4B-6A9B-927EED1E6372}" styleName="Mittlere Formatvorlage 2 - Akzent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 styleId="{D1A4786B-EC29-D31E-4948-C12F812CC4CE}" styleName="Keine Formatvorlage, Tabellenraster">
    <a:wholeTbl>
      <a:tcTxStyle>
        <a:fontRef idx="minor">
          <a:srgbClr val="000000"/>
        </a:fontRef>
        <a:schemeClr val="tx1"/>
      </a:tcTxStyle>
      <a:tcStyle>
        <a:tcBdr>
          <a:left>
            <a:ln w="12700">
              <a:solidFill>
                <a:schemeClr val="tx1"/>
              </a:solidFill>
            </a:ln>
          </a:left>
          <a:right>
            <a:ln w="12700">
              <a:solidFill>
                <a:schemeClr val="tx1"/>
              </a:solidFill>
            </a:ln>
          </a:right>
          <a:top>
            <a:ln w="12700">
              <a:solidFill>
                <a:schemeClr val="tx1"/>
              </a:solidFill>
            </a:ln>
          </a:top>
          <a:bottom>
            <a:ln w="12700">
              <a:solidFill>
                <a:schemeClr val="tx1"/>
              </a:solidFill>
            </a:ln>
          </a:bottom>
          <a:insideH>
            <a:ln w="12700">
              <a:solidFill>
                <a:schemeClr val="tx1"/>
              </a:solidFill>
            </a:ln>
          </a:insideH>
          <a:insideV>
            <a:ln w="12700">
              <a:solidFill>
                <a:schemeClr val="tx1"/>
              </a:solid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322" y="43"/>
      </p:cViewPr>
      <p:guideLst>
        <p:guide orient="horz" pos="2160"/>
        <p:guide pos="288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CC1E0-E0DC-42F0-8650-7365D7475FEA}" type="doc">
      <dgm:prSet loTypeId="urn:microsoft.com/office/officeart/2005/8/layout/pList1" loCatId="list" qsTypeId="urn:microsoft.com/office/officeart/2005/8/quickstyle/simple1" qsCatId="simple" csTypeId="urn:microsoft.com/office/officeart/2005/8/colors/accent0_3" csCatId="mainScheme" phldr="1"/>
      <dgm:spPr bwMode="auto"/>
      <dgm:t>
        <a:bodyPr/>
        <a:lstStyle/>
        <a:p>
          <a:pPr>
            <a:defRPr/>
          </a:pPr>
          <a:endParaRPr lang="de-DE"/>
        </a:p>
      </dgm:t>
    </dgm:pt>
    <dgm:pt modelId="{0DF34C0E-0A9F-487E-8CC3-6C873068D001}">
      <dgm:prSet phldrT="[Text]" custT="1"/>
      <dgm:spPr bwMode="auto">
        <a:solidFill>
          <a:schemeClr val="bg1"/>
        </a:solidFill>
      </dgm:spPr>
      <dgm:t>
        <a:bodyPr/>
        <a:lstStyle/>
        <a:p>
          <a:pPr>
            <a:defRPr/>
          </a:pPr>
          <a:r>
            <a:rPr lang="en-US" sz="1400" b="1" dirty="0" smtClean="0">
              <a:solidFill>
                <a:srgbClr val="FF0066"/>
              </a:solidFill>
              <a:latin typeface="Dotum"/>
              <a:ea typeface="Dotum"/>
            </a:rPr>
            <a:t>International </a:t>
          </a:r>
          <a:r>
            <a:rPr lang="en-US" sz="1400" b="1" dirty="0">
              <a:solidFill>
                <a:srgbClr val="FF0066"/>
              </a:solidFill>
              <a:latin typeface="Dotum"/>
              <a:ea typeface="Dotum"/>
            </a:rPr>
            <a:t>and Institutional Economics</a:t>
          </a:r>
          <a:endParaRPr lang="de-DE" sz="1400" dirty="0">
            <a:solidFill>
              <a:srgbClr val="FF0066"/>
            </a:solidFill>
            <a:latin typeface="Dotum"/>
            <a:ea typeface="Dotum"/>
          </a:endParaRPr>
        </a:p>
      </dgm:t>
    </dgm:pt>
    <dgm:pt modelId="{4A1346EA-ED1F-492A-BDA5-29ED0D5CBF46}" type="parTrans" cxnId="{F3303233-194E-4860-B40C-7BB4AB4229EC}">
      <dgm:prSet/>
      <dgm:spPr bwMode="auto"/>
      <dgm:t>
        <a:bodyPr/>
        <a:lstStyle/>
        <a:p>
          <a:pPr>
            <a:defRPr/>
          </a:pPr>
          <a:endParaRPr lang="de-DE" sz="1400"/>
        </a:p>
      </dgm:t>
    </dgm:pt>
    <dgm:pt modelId="{5F83B133-B83B-4FD0-BE5E-88548AB1113A}" type="sibTrans" cxnId="{F3303233-194E-4860-B40C-7BB4AB4229EC}">
      <dgm:prSet/>
      <dgm:spPr bwMode="auto"/>
      <dgm:t>
        <a:bodyPr/>
        <a:lstStyle/>
        <a:p>
          <a:pPr>
            <a:defRPr/>
          </a:pPr>
          <a:endParaRPr lang="de-DE" sz="1400"/>
        </a:p>
      </dgm:t>
    </dgm:pt>
    <dgm:pt modelId="{6F1EA5D6-E260-47FC-B495-794FBC66344E}">
      <dgm:prSet phldrT="[Text]" custT="1"/>
      <dgm:spPr bwMode="auto">
        <a:solidFill>
          <a:schemeClr val="bg1"/>
        </a:solidFill>
      </dgm:spPr>
      <dgm:t>
        <a:bodyPr/>
        <a:lstStyle/>
        <a:p>
          <a:pPr>
            <a:defRPr/>
          </a:pPr>
          <a:r>
            <a:rPr lang="de-DE" sz="1400" b="1" i="0" dirty="0">
              <a:solidFill>
                <a:srgbClr val="FF0066"/>
              </a:solidFill>
              <a:latin typeface="Dotum"/>
              <a:ea typeface="Dotum"/>
            </a:rPr>
            <a:t>International </a:t>
          </a:r>
          <a:r>
            <a:rPr lang="de-DE" sz="1400" b="1" i="0" dirty="0" err="1">
              <a:solidFill>
                <a:srgbClr val="FF0066"/>
              </a:solidFill>
              <a:latin typeface="Dotum"/>
              <a:ea typeface="Dotum"/>
            </a:rPr>
            <a:t>Strategies</a:t>
          </a:r>
          <a:r>
            <a:rPr lang="de-DE" sz="1400" b="1" i="0" dirty="0">
              <a:solidFill>
                <a:srgbClr val="FF0066"/>
              </a:solidFill>
              <a:latin typeface="Dotum"/>
              <a:ea typeface="Dotum"/>
            </a:rPr>
            <a:t> in </a:t>
          </a:r>
          <a:r>
            <a:rPr lang="de-DE" sz="1400" b="1" i="0" dirty="0" err="1">
              <a:solidFill>
                <a:srgbClr val="FF0066"/>
              </a:solidFill>
              <a:latin typeface="Dotum"/>
              <a:ea typeface="Dotum"/>
            </a:rPr>
            <a:t>Theory</a:t>
          </a:r>
          <a:r>
            <a:rPr lang="de-DE" sz="1400" b="1" i="0" dirty="0">
              <a:solidFill>
                <a:srgbClr val="FF0066"/>
              </a:solidFill>
              <a:latin typeface="Dotum"/>
              <a:ea typeface="Dotum"/>
            </a:rPr>
            <a:t> &amp; Practice I</a:t>
          </a:r>
          <a:endParaRPr lang="de-DE" sz="1400" b="1" i="0" dirty="0"/>
        </a:p>
      </dgm:t>
    </dgm:pt>
    <dgm:pt modelId="{1A8D4F5F-0BBF-4411-B1F8-347963ABF718}" type="parTrans" cxnId="{1BD30102-741A-453F-AA1A-3DF61371A2D8}">
      <dgm:prSet/>
      <dgm:spPr bwMode="auto"/>
      <dgm:t>
        <a:bodyPr/>
        <a:lstStyle/>
        <a:p>
          <a:pPr>
            <a:defRPr/>
          </a:pPr>
          <a:endParaRPr lang="de-DE" sz="1400"/>
        </a:p>
      </dgm:t>
    </dgm:pt>
    <dgm:pt modelId="{9525ED55-52A3-4753-90FC-E256A0DB209F}" type="sibTrans" cxnId="{1BD30102-741A-453F-AA1A-3DF61371A2D8}">
      <dgm:prSet/>
      <dgm:spPr bwMode="auto"/>
      <dgm:t>
        <a:bodyPr/>
        <a:lstStyle/>
        <a:p>
          <a:pPr>
            <a:defRPr/>
          </a:pPr>
          <a:endParaRPr lang="de-DE" sz="1400"/>
        </a:p>
      </dgm:t>
    </dgm:pt>
    <dgm:pt modelId="{99F9924A-FB9A-4758-B5D5-0C4AACC50DA5}">
      <dgm:prSet phldrT="[Text]" custT="1"/>
      <dgm:spPr bwMode="auto">
        <a:solidFill>
          <a:schemeClr val="bg1"/>
        </a:solidFill>
      </dgm:spPr>
      <dgm:t>
        <a:bodyPr/>
        <a:lstStyle/>
        <a:p>
          <a:pPr>
            <a:defRPr/>
          </a:pPr>
          <a:r>
            <a:rPr lang="de-DE" sz="1400" b="1" i="0" dirty="0">
              <a:solidFill>
                <a:srgbClr val="FF0066"/>
              </a:solidFill>
              <a:latin typeface="Dotum"/>
              <a:ea typeface="Dotum"/>
            </a:rPr>
            <a:t>International </a:t>
          </a:r>
          <a:br>
            <a:rPr lang="de-DE" sz="1400" b="1" i="0" dirty="0">
              <a:solidFill>
                <a:srgbClr val="FF0066"/>
              </a:solidFill>
              <a:latin typeface="Dotum"/>
              <a:ea typeface="Dotum"/>
            </a:rPr>
          </a:br>
          <a:r>
            <a:rPr lang="de-DE" sz="1400" b="1" i="0" dirty="0" err="1">
              <a:solidFill>
                <a:srgbClr val="FF0066"/>
              </a:solidFill>
              <a:latin typeface="Dotum"/>
              <a:ea typeface="Dotum"/>
            </a:rPr>
            <a:t>Strategies</a:t>
          </a:r>
          <a:r>
            <a:rPr lang="de-DE" sz="1400" b="1" i="0" dirty="0">
              <a:solidFill>
                <a:srgbClr val="FF0066"/>
              </a:solidFill>
              <a:latin typeface="Dotum"/>
              <a:ea typeface="Dotum"/>
            </a:rPr>
            <a:t> in </a:t>
          </a:r>
          <a:r>
            <a:rPr lang="de-DE" sz="1400" b="1" i="0" dirty="0" err="1">
              <a:solidFill>
                <a:srgbClr val="FF0066"/>
              </a:solidFill>
              <a:latin typeface="Dotum"/>
              <a:ea typeface="Dotum"/>
            </a:rPr>
            <a:t>Theory</a:t>
          </a:r>
          <a:r>
            <a:rPr lang="de-DE" sz="1400" b="1" i="0" dirty="0">
              <a:solidFill>
                <a:srgbClr val="FF0066"/>
              </a:solidFill>
              <a:latin typeface="Dotum"/>
              <a:ea typeface="Dotum"/>
            </a:rPr>
            <a:t> &amp; Practice II</a:t>
          </a:r>
          <a:endParaRPr lang="de-DE" sz="1400" dirty="0">
            <a:solidFill>
              <a:srgbClr val="FF0066"/>
            </a:solidFill>
          </a:endParaRPr>
        </a:p>
      </dgm:t>
    </dgm:pt>
    <dgm:pt modelId="{6C786116-A091-4F45-87AD-9753739C12DD}" type="parTrans" cxnId="{4B992A8D-6844-4D43-AE4C-F3BCEC9D9A47}">
      <dgm:prSet/>
      <dgm:spPr bwMode="auto"/>
      <dgm:t>
        <a:bodyPr/>
        <a:lstStyle/>
        <a:p>
          <a:pPr>
            <a:defRPr/>
          </a:pPr>
          <a:endParaRPr lang="de-DE" sz="1400"/>
        </a:p>
      </dgm:t>
    </dgm:pt>
    <dgm:pt modelId="{793F668F-3C65-49CD-984C-8111851D509A}" type="sibTrans" cxnId="{4B992A8D-6844-4D43-AE4C-F3BCEC9D9A47}">
      <dgm:prSet/>
      <dgm:spPr bwMode="auto"/>
      <dgm:t>
        <a:bodyPr/>
        <a:lstStyle/>
        <a:p>
          <a:pPr>
            <a:defRPr/>
          </a:pPr>
          <a:endParaRPr lang="de-DE" sz="1400"/>
        </a:p>
      </dgm:t>
    </dgm:pt>
    <dgm:pt modelId="{266854A9-A8A7-46B9-A6C7-3CC3E358FDEC}">
      <dgm:prSet phldrT="[Text]" custT="1"/>
      <dgm:spPr bwMode="auto">
        <a:solidFill>
          <a:schemeClr val="bg1"/>
        </a:solidFill>
      </dgm:spPr>
      <dgm:t>
        <a:bodyPr/>
        <a:lstStyle/>
        <a:p>
          <a:pPr>
            <a:defRPr/>
          </a:pPr>
          <a:r>
            <a:rPr lang="en-US" sz="1400" b="1" dirty="0" smtClean="0">
              <a:solidFill>
                <a:srgbClr val="FF0066"/>
              </a:solidFill>
              <a:latin typeface="Dotum"/>
              <a:ea typeface="Dotum"/>
            </a:rPr>
            <a:t>International </a:t>
          </a:r>
          <a:r>
            <a:rPr lang="en-US" sz="1400" b="1" dirty="0">
              <a:solidFill>
                <a:srgbClr val="FF0066"/>
              </a:solidFill>
              <a:latin typeface="Dotum"/>
              <a:ea typeface="Dotum"/>
            </a:rPr>
            <a:t>and Institutional Economics II</a:t>
          </a:r>
          <a:endParaRPr lang="de-DE" sz="1400" dirty="0">
            <a:solidFill>
              <a:srgbClr val="FF0066"/>
            </a:solidFill>
            <a:latin typeface="Dotum"/>
            <a:ea typeface="Dotum"/>
          </a:endParaRPr>
        </a:p>
      </dgm:t>
    </dgm:pt>
    <dgm:pt modelId="{F8615411-AA9E-48DF-8FBA-7D6CD2A658BB}" type="sibTrans" cxnId="{F7FB7578-896E-4178-BE7B-CB61928AF0A7}">
      <dgm:prSet/>
      <dgm:spPr bwMode="auto"/>
      <dgm:t>
        <a:bodyPr/>
        <a:lstStyle/>
        <a:p>
          <a:pPr>
            <a:defRPr/>
          </a:pPr>
          <a:endParaRPr lang="de-DE" sz="1400"/>
        </a:p>
      </dgm:t>
    </dgm:pt>
    <dgm:pt modelId="{8A9D940E-0ECC-483E-AB51-F21C1450A7DC}" type="parTrans" cxnId="{F7FB7578-896E-4178-BE7B-CB61928AF0A7}">
      <dgm:prSet/>
      <dgm:spPr bwMode="auto"/>
      <dgm:t>
        <a:bodyPr/>
        <a:lstStyle/>
        <a:p>
          <a:pPr>
            <a:defRPr/>
          </a:pPr>
          <a:endParaRPr lang="de-DE" sz="1400"/>
        </a:p>
      </dgm:t>
    </dgm:pt>
    <dgm:pt modelId="{1D9445BA-FA34-4F99-A668-827D7B0588EA}" type="pres">
      <dgm:prSet presAssocID="{FC7CC1E0-E0DC-42F0-8650-7365D7475FEA}" presName="Name0" presStyleCnt="0">
        <dgm:presLayoutVars>
          <dgm:dir/>
          <dgm:resizeHandles val="exact"/>
        </dgm:presLayoutVars>
      </dgm:prSet>
      <dgm:spPr bwMode="auto"/>
      <dgm:t>
        <a:bodyPr/>
        <a:lstStyle/>
        <a:p>
          <a:pPr>
            <a:defRPr/>
          </a:pPr>
          <a:endParaRPr lang="de-DE"/>
        </a:p>
      </dgm:t>
    </dgm:pt>
    <dgm:pt modelId="{7A594203-610F-48F1-977A-B20A62F55B06}" type="pres">
      <dgm:prSet presAssocID="{0DF34C0E-0A9F-487E-8CC3-6C873068D001}" presName="compNode" presStyleCnt="0"/>
      <dgm:spPr bwMode="auto"/>
    </dgm:pt>
    <dgm:pt modelId="{EA6B0B5A-4F97-4171-B24F-D12E7ECD1316}" type="pres">
      <dgm:prSet presAssocID="{0DF34C0E-0A9F-487E-8CC3-6C873068D001}" presName="pictRect" presStyleLbl="node1" presStyleIdx="0" presStyleCnt="4" custScaleX="187952" custScaleY="150157" custLinFactNeighborX="614" custLinFactNeighborY="8289"/>
      <dgm:spPr bwMode="auto">
        <a:solidFill>
          <a:srgbClr val="00B0F0"/>
        </a:solidFill>
      </dgm:spPr>
      <dgm:t>
        <a:bodyPr/>
        <a:lstStyle/>
        <a:p>
          <a:pPr>
            <a:defRPr/>
          </a:pPr>
          <a:endParaRPr lang="de-DE"/>
        </a:p>
      </dgm:t>
    </dgm:pt>
    <dgm:pt modelId="{6AF4F879-FF0F-4E51-8164-38D873A285C0}" type="pres">
      <dgm:prSet presAssocID="{0DF34C0E-0A9F-487E-8CC3-6C873068D001}" presName="textRect" presStyleLbl="revTx" presStyleIdx="0" presStyleCnt="4" custScaleX="108056" custScaleY="165044" custLinFactY="-25013" custLinFactNeighborX="-33200" custLinFactNeighborY="-100000">
        <dgm:presLayoutVars>
          <dgm:bulletEnabled val="1"/>
        </dgm:presLayoutVars>
      </dgm:prSet>
      <dgm:spPr bwMode="auto"/>
      <dgm:t>
        <a:bodyPr/>
        <a:lstStyle/>
        <a:p>
          <a:pPr>
            <a:defRPr/>
          </a:pPr>
          <a:endParaRPr lang="de-DE"/>
        </a:p>
      </dgm:t>
    </dgm:pt>
    <dgm:pt modelId="{47ECEBE5-B454-49EF-B2A4-1C819ACAD7D8}" type="pres">
      <dgm:prSet presAssocID="{5F83B133-B83B-4FD0-BE5E-88548AB1113A}" presName="sibTrans" presStyleLbl="sibTrans2D1" presStyleIdx="0" presStyleCnt="0"/>
      <dgm:spPr bwMode="auto"/>
      <dgm:t>
        <a:bodyPr/>
        <a:lstStyle/>
        <a:p>
          <a:pPr>
            <a:defRPr/>
          </a:pPr>
          <a:endParaRPr lang="de-DE"/>
        </a:p>
      </dgm:t>
    </dgm:pt>
    <dgm:pt modelId="{6CAB29A7-EA6C-414B-AA69-A725B6A9C753}" type="pres">
      <dgm:prSet presAssocID="{6F1EA5D6-E260-47FC-B495-794FBC66344E}" presName="compNode" presStyleCnt="0"/>
      <dgm:spPr bwMode="auto"/>
    </dgm:pt>
    <dgm:pt modelId="{C429DB5D-598A-41BF-B4BC-E9FA2D2B00F0}" type="pres">
      <dgm:prSet presAssocID="{6F1EA5D6-E260-47FC-B495-794FBC66344E}" presName="pictRect" presStyleLbl="node1" presStyleIdx="1" presStyleCnt="4" custScaleX="202909" custScaleY="146271" custLinFactNeighborY="9878"/>
      <dgm:spPr bwMode="auto">
        <a:solidFill>
          <a:srgbClr val="00B0F0"/>
        </a:solidFill>
      </dgm:spPr>
      <dgm:t>
        <a:bodyPr/>
        <a:lstStyle/>
        <a:p>
          <a:pPr>
            <a:defRPr/>
          </a:pPr>
          <a:endParaRPr lang="de-DE"/>
        </a:p>
      </dgm:t>
    </dgm:pt>
    <dgm:pt modelId="{E926ECA8-ADA6-421B-8CB3-26AD8A54BED2}" type="pres">
      <dgm:prSet presAssocID="{6F1EA5D6-E260-47FC-B495-794FBC66344E}" presName="textRect" presStyleLbl="revTx" presStyleIdx="1" presStyleCnt="4" custScaleX="126594" custScaleY="179920" custLinFactY="-23657" custLinFactNeighborX="-26484" custLinFactNeighborY="-100000">
        <dgm:presLayoutVars>
          <dgm:bulletEnabled val="1"/>
        </dgm:presLayoutVars>
      </dgm:prSet>
      <dgm:spPr bwMode="auto"/>
      <dgm:t>
        <a:bodyPr/>
        <a:lstStyle/>
        <a:p>
          <a:pPr>
            <a:defRPr/>
          </a:pPr>
          <a:endParaRPr lang="de-DE"/>
        </a:p>
      </dgm:t>
    </dgm:pt>
    <dgm:pt modelId="{A33C41FE-9FA0-4560-A5C3-584ED1F5CA53}" type="pres">
      <dgm:prSet presAssocID="{9525ED55-52A3-4753-90FC-E256A0DB209F}" presName="sibTrans" presStyleLbl="sibTrans2D1" presStyleIdx="0" presStyleCnt="0"/>
      <dgm:spPr bwMode="auto"/>
      <dgm:t>
        <a:bodyPr/>
        <a:lstStyle/>
        <a:p>
          <a:pPr>
            <a:defRPr/>
          </a:pPr>
          <a:endParaRPr lang="de-DE"/>
        </a:p>
      </dgm:t>
    </dgm:pt>
    <dgm:pt modelId="{3B878B62-3548-4895-B37C-A75E52F6E4CF}" type="pres">
      <dgm:prSet presAssocID="{266854A9-A8A7-46B9-A6C7-3CC3E358FDEC}" presName="compNode" presStyleCnt="0"/>
      <dgm:spPr bwMode="auto"/>
    </dgm:pt>
    <dgm:pt modelId="{BD5D2067-101D-4347-BC81-85E62D0915DC}" type="pres">
      <dgm:prSet presAssocID="{266854A9-A8A7-46B9-A6C7-3CC3E358FDEC}" presName="pictRect" presStyleLbl="node1" presStyleIdx="2" presStyleCnt="4" custScaleX="188904" custScaleY="146271" custLinFactNeighborX="-614" custLinFactNeighborY="13982"/>
      <dgm:spPr bwMode="auto">
        <a:solidFill>
          <a:srgbClr val="00B0F0"/>
        </a:solidFill>
      </dgm:spPr>
      <dgm:t>
        <a:bodyPr/>
        <a:lstStyle/>
        <a:p>
          <a:pPr>
            <a:defRPr/>
          </a:pPr>
          <a:endParaRPr lang="de-DE"/>
        </a:p>
      </dgm:t>
    </dgm:pt>
    <dgm:pt modelId="{C0F3AB02-9EF1-4492-9836-F14447D62AD6}" type="pres">
      <dgm:prSet presAssocID="{266854A9-A8A7-46B9-A6C7-3CC3E358FDEC}" presName="textRect" presStyleLbl="revTx" presStyleIdx="2" presStyleCnt="4" custScaleX="114223" custScaleY="191564" custLinFactY="-1576" custLinFactNeighborX="-31304" custLinFactNeighborY="-100000">
        <dgm:presLayoutVars>
          <dgm:bulletEnabled val="1"/>
        </dgm:presLayoutVars>
      </dgm:prSet>
      <dgm:spPr bwMode="auto"/>
      <dgm:t>
        <a:bodyPr/>
        <a:lstStyle/>
        <a:p>
          <a:pPr>
            <a:defRPr/>
          </a:pPr>
          <a:endParaRPr lang="de-DE"/>
        </a:p>
      </dgm:t>
    </dgm:pt>
    <dgm:pt modelId="{2AE134D4-21A5-427A-B6D2-83E2E82198A8}" type="pres">
      <dgm:prSet presAssocID="{F8615411-AA9E-48DF-8FBA-7D6CD2A658BB}" presName="sibTrans" presStyleLbl="sibTrans2D1" presStyleIdx="0" presStyleCnt="0"/>
      <dgm:spPr bwMode="auto"/>
      <dgm:t>
        <a:bodyPr/>
        <a:lstStyle/>
        <a:p>
          <a:pPr>
            <a:defRPr/>
          </a:pPr>
          <a:endParaRPr lang="de-DE"/>
        </a:p>
      </dgm:t>
    </dgm:pt>
    <dgm:pt modelId="{F88E9415-02D9-4C3C-A3C5-AD9E0DE91B90}" type="pres">
      <dgm:prSet presAssocID="{99F9924A-FB9A-4758-B5D5-0C4AACC50DA5}" presName="compNode" presStyleCnt="0"/>
      <dgm:spPr bwMode="auto"/>
    </dgm:pt>
    <dgm:pt modelId="{C7DBDAC7-4F33-429D-A1A9-61B0BD1D8C72}" type="pres">
      <dgm:prSet presAssocID="{99F9924A-FB9A-4758-B5D5-0C4AACC50DA5}" presName="pictRect" presStyleLbl="node1" presStyleIdx="3" presStyleCnt="4" custScaleX="205695" custScaleY="146271" custLinFactNeighborX="-614" custLinFactNeighborY="9068"/>
      <dgm:spPr bwMode="auto">
        <a:solidFill>
          <a:srgbClr val="00B0F0"/>
        </a:solidFill>
      </dgm:spPr>
      <dgm:t>
        <a:bodyPr/>
        <a:lstStyle/>
        <a:p>
          <a:pPr>
            <a:defRPr/>
          </a:pPr>
          <a:endParaRPr lang="de-DE"/>
        </a:p>
      </dgm:t>
    </dgm:pt>
    <dgm:pt modelId="{37198C20-CB2B-4F65-8D7A-C70AC95E0402}" type="pres">
      <dgm:prSet presAssocID="{99F9924A-FB9A-4758-B5D5-0C4AACC50DA5}" presName="textRect" presStyleLbl="revTx" presStyleIdx="3" presStyleCnt="4" custScaleX="124931" custScaleY="176690" custLinFactY="-20138" custLinFactNeighborX="-26211" custLinFactNeighborY="-100000">
        <dgm:presLayoutVars>
          <dgm:bulletEnabled val="1"/>
        </dgm:presLayoutVars>
      </dgm:prSet>
      <dgm:spPr bwMode="auto"/>
      <dgm:t>
        <a:bodyPr/>
        <a:lstStyle/>
        <a:p>
          <a:pPr>
            <a:defRPr/>
          </a:pPr>
          <a:endParaRPr lang="de-DE"/>
        </a:p>
      </dgm:t>
    </dgm:pt>
  </dgm:ptLst>
  <dgm:cxnLst>
    <dgm:cxn modelId="{F3303233-194E-4860-B40C-7BB4AB4229EC}" srcId="{FC7CC1E0-E0DC-42F0-8650-7365D7475FEA}" destId="{0DF34C0E-0A9F-487E-8CC3-6C873068D001}" srcOrd="0" destOrd="0" parTransId="{4A1346EA-ED1F-492A-BDA5-29ED0D5CBF46}" sibTransId="{5F83B133-B83B-4FD0-BE5E-88548AB1113A}"/>
    <dgm:cxn modelId="{69DD8ECB-8E21-41C6-AFFD-C46928354729}" type="presOf" srcId="{266854A9-A8A7-46B9-A6C7-3CC3E358FDEC}" destId="{C0F3AB02-9EF1-4492-9836-F14447D62AD6}" srcOrd="0" destOrd="0" presId="urn:microsoft.com/office/officeart/2005/8/layout/pList1"/>
    <dgm:cxn modelId="{2352B86F-D05B-44CA-80DD-2BA40159A92F}" type="presOf" srcId="{F8615411-AA9E-48DF-8FBA-7D6CD2A658BB}" destId="{2AE134D4-21A5-427A-B6D2-83E2E82198A8}" srcOrd="0" destOrd="0" presId="urn:microsoft.com/office/officeart/2005/8/layout/pList1"/>
    <dgm:cxn modelId="{BC5226F3-6303-4CD1-A738-824B9FD1E1BA}" type="presOf" srcId="{6F1EA5D6-E260-47FC-B495-794FBC66344E}" destId="{E926ECA8-ADA6-421B-8CB3-26AD8A54BED2}" srcOrd="0" destOrd="0" presId="urn:microsoft.com/office/officeart/2005/8/layout/pList1"/>
    <dgm:cxn modelId="{57EC3CC5-16C0-41EB-BB8A-2BD26817C71A}" type="presOf" srcId="{9525ED55-52A3-4753-90FC-E256A0DB209F}" destId="{A33C41FE-9FA0-4560-A5C3-584ED1F5CA53}" srcOrd="0" destOrd="0" presId="urn:microsoft.com/office/officeart/2005/8/layout/pList1"/>
    <dgm:cxn modelId="{4B992A8D-6844-4D43-AE4C-F3BCEC9D9A47}" srcId="{FC7CC1E0-E0DC-42F0-8650-7365D7475FEA}" destId="{99F9924A-FB9A-4758-B5D5-0C4AACC50DA5}" srcOrd="3" destOrd="0" parTransId="{6C786116-A091-4F45-87AD-9753739C12DD}" sibTransId="{793F668F-3C65-49CD-984C-8111851D509A}"/>
    <dgm:cxn modelId="{1BD30102-741A-453F-AA1A-3DF61371A2D8}" srcId="{FC7CC1E0-E0DC-42F0-8650-7365D7475FEA}" destId="{6F1EA5D6-E260-47FC-B495-794FBC66344E}" srcOrd="1" destOrd="0" parTransId="{1A8D4F5F-0BBF-4411-B1F8-347963ABF718}" sibTransId="{9525ED55-52A3-4753-90FC-E256A0DB209F}"/>
    <dgm:cxn modelId="{80724D95-8B74-471C-80C4-FB07923B759A}" type="presOf" srcId="{FC7CC1E0-E0DC-42F0-8650-7365D7475FEA}" destId="{1D9445BA-FA34-4F99-A668-827D7B0588EA}" srcOrd="0" destOrd="0" presId="urn:microsoft.com/office/officeart/2005/8/layout/pList1"/>
    <dgm:cxn modelId="{848F1EE8-08FF-4552-90DC-0A319A6F370F}" type="presOf" srcId="{5F83B133-B83B-4FD0-BE5E-88548AB1113A}" destId="{47ECEBE5-B454-49EF-B2A4-1C819ACAD7D8}" srcOrd="0" destOrd="0" presId="urn:microsoft.com/office/officeart/2005/8/layout/pList1"/>
    <dgm:cxn modelId="{F7FB7578-896E-4178-BE7B-CB61928AF0A7}" srcId="{FC7CC1E0-E0DC-42F0-8650-7365D7475FEA}" destId="{266854A9-A8A7-46B9-A6C7-3CC3E358FDEC}" srcOrd="2" destOrd="0" parTransId="{8A9D940E-0ECC-483E-AB51-F21C1450A7DC}" sibTransId="{F8615411-AA9E-48DF-8FBA-7D6CD2A658BB}"/>
    <dgm:cxn modelId="{A8786977-0502-4CA2-BA5D-86D8AF10F4FE}" type="presOf" srcId="{99F9924A-FB9A-4758-B5D5-0C4AACC50DA5}" destId="{37198C20-CB2B-4F65-8D7A-C70AC95E0402}" srcOrd="0" destOrd="0" presId="urn:microsoft.com/office/officeart/2005/8/layout/pList1"/>
    <dgm:cxn modelId="{2332C830-D0D1-468B-9763-411FECCEE648}" type="presOf" srcId="{0DF34C0E-0A9F-487E-8CC3-6C873068D001}" destId="{6AF4F879-FF0F-4E51-8164-38D873A285C0}" srcOrd="0" destOrd="0" presId="urn:microsoft.com/office/officeart/2005/8/layout/pList1"/>
    <dgm:cxn modelId="{1428B826-8130-45C2-B9FF-072944C66B5B}" type="presParOf" srcId="{1D9445BA-FA34-4F99-A668-827D7B0588EA}" destId="{7A594203-610F-48F1-977A-B20A62F55B06}" srcOrd="0" destOrd="0" presId="urn:microsoft.com/office/officeart/2005/8/layout/pList1"/>
    <dgm:cxn modelId="{F3678A2D-C544-415C-983C-24DDEA8076DB}" type="presParOf" srcId="{7A594203-610F-48F1-977A-B20A62F55B06}" destId="{EA6B0B5A-4F97-4171-B24F-D12E7ECD1316}" srcOrd="0" destOrd="0" presId="urn:microsoft.com/office/officeart/2005/8/layout/pList1"/>
    <dgm:cxn modelId="{5F33C664-DD01-4AFD-A174-48FBE8377057}" type="presParOf" srcId="{7A594203-610F-48F1-977A-B20A62F55B06}" destId="{6AF4F879-FF0F-4E51-8164-38D873A285C0}" srcOrd="1" destOrd="0" presId="urn:microsoft.com/office/officeart/2005/8/layout/pList1"/>
    <dgm:cxn modelId="{A3050866-4376-403B-8682-9DFDCEB52346}" type="presParOf" srcId="{1D9445BA-FA34-4F99-A668-827D7B0588EA}" destId="{47ECEBE5-B454-49EF-B2A4-1C819ACAD7D8}" srcOrd="1" destOrd="0" presId="urn:microsoft.com/office/officeart/2005/8/layout/pList1"/>
    <dgm:cxn modelId="{FAD7A0BE-BC23-4CDF-A2EE-F09265446E1B}" type="presParOf" srcId="{1D9445BA-FA34-4F99-A668-827D7B0588EA}" destId="{6CAB29A7-EA6C-414B-AA69-A725B6A9C753}" srcOrd="2" destOrd="0" presId="urn:microsoft.com/office/officeart/2005/8/layout/pList1"/>
    <dgm:cxn modelId="{37573B45-6628-4045-AEFF-D315E7BD6D95}" type="presParOf" srcId="{6CAB29A7-EA6C-414B-AA69-A725B6A9C753}" destId="{C429DB5D-598A-41BF-B4BC-E9FA2D2B00F0}" srcOrd="0" destOrd="0" presId="urn:microsoft.com/office/officeart/2005/8/layout/pList1"/>
    <dgm:cxn modelId="{881E74D3-093B-420C-8DAE-66F21880C134}" type="presParOf" srcId="{6CAB29A7-EA6C-414B-AA69-A725B6A9C753}" destId="{E926ECA8-ADA6-421B-8CB3-26AD8A54BED2}" srcOrd="1" destOrd="0" presId="urn:microsoft.com/office/officeart/2005/8/layout/pList1"/>
    <dgm:cxn modelId="{2C210976-74A6-4D71-8C8C-1D5820EF777E}" type="presParOf" srcId="{1D9445BA-FA34-4F99-A668-827D7B0588EA}" destId="{A33C41FE-9FA0-4560-A5C3-584ED1F5CA53}" srcOrd="3" destOrd="0" presId="urn:microsoft.com/office/officeart/2005/8/layout/pList1"/>
    <dgm:cxn modelId="{5FDB8F02-5E13-464C-985D-013354B8781B}" type="presParOf" srcId="{1D9445BA-FA34-4F99-A668-827D7B0588EA}" destId="{3B878B62-3548-4895-B37C-A75E52F6E4CF}" srcOrd="4" destOrd="0" presId="urn:microsoft.com/office/officeart/2005/8/layout/pList1"/>
    <dgm:cxn modelId="{41C39A75-DB00-4D82-B12D-751327888B2C}" type="presParOf" srcId="{3B878B62-3548-4895-B37C-A75E52F6E4CF}" destId="{BD5D2067-101D-4347-BC81-85E62D0915DC}" srcOrd="0" destOrd="0" presId="urn:microsoft.com/office/officeart/2005/8/layout/pList1"/>
    <dgm:cxn modelId="{30FD318F-5DDB-4C06-896D-C9BC228BDE6B}" type="presParOf" srcId="{3B878B62-3548-4895-B37C-A75E52F6E4CF}" destId="{C0F3AB02-9EF1-4492-9836-F14447D62AD6}" srcOrd="1" destOrd="0" presId="urn:microsoft.com/office/officeart/2005/8/layout/pList1"/>
    <dgm:cxn modelId="{7FFFA078-9D41-4FE3-A408-B512339B9AA8}" type="presParOf" srcId="{1D9445BA-FA34-4F99-A668-827D7B0588EA}" destId="{2AE134D4-21A5-427A-B6D2-83E2E82198A8}" srcOrd="5" destOrd="0" presId="urn:microsoft.com/office/officeart/2005/8/layout/pList1"/>
    <dgm:cxn modelId="{92FAF0A7-B1A7-46BC-B7F1-E3D5DC742B42}" type="presParOf" srcId="{1D9445BA-FA34-4F99-A668-827D7B0588EA}" destId="{F88E9415-02D9-4C3C-A3C5-AD9E0DE91B90}" srcOrd="6" destOrd="0" presId="urn:microsoft.com/office/officeart/2005/8/layout/pList1"/>
    <dgm:cxn modelId="{B9766A20-E562-4C27-B08D-245E2B25965B}" type="presParOf" srcId="{F88E9415-02D9-4C3C-A3C5-AD9E0DE91B90}" destId="{C7DBDAC7-4F33-429D-A1A9-61B0BD1D8C72}" srcOrd="0" destOrd="0" presId="urn:microsoft.com/office/officeart/2005/8/layout/pList1"/>
    <dgm:cxn modelId="{B9D84FBD-3B4D-4198-9B0B-A42D083983A5}" type="presParOf" srcId="{F88E9415-02D9-4C3C-A3C5-AD9E0DE91B90}" destId="{37198C20-CB2B-4F65-8D7A-C70AC95E040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B0B5A-4F97-4171-B24F-D12E7ECD1316}">
      <dsp:nvSpPr>
        <dsp:cNvPr id="0" name=""/>
        <dsp:cNvSpPr/>
      </dsp:nvSpPr>
      <dsp:spPr bwMode="auto">
        <a:xfrm>
          <a:off x="168037" y="90049"/>
          <a:ext cx="2618940" cy="1441595"/>
        </a:xfrm>
        <a:prstGeom prst="roundRect">
          <a:avLst/>
        </a:prstGeom>
        <a:solidFill>
          <a:srgbClr val="00B0F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4F879-FF0F-4E51-8164-38D873A285C0}">
      <dsp:nvSpPr>
        <dsp:cNvPr id="0" name=""/>
        <dsp:cNvSpPr/>
      </dsp:nvSpPr>
      <dsp:spPr bwMode="auto">
        <a:xfrm>
          <a:off x="253508" y="396913"/>
          <a:ext cx="1505662" cy="853202"/>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defRPr/>
          </a:pPr>
          <a:r>
            <a:rPr lang="en-US" sz="1400" b="1" kern="1200" dirty="0" smtClean="0">
              <a:solidFill>
                <a:srgbClr val="FF0066"/>
              </a:solidFill>
              <a:latin typeface="Dotum"/>
              <a:ea typeface="Dotum"/>
            </a:rPr>
            <a:t>International </a:t>
          </a:r>
          <a:r>
            <a:rPr lang="en-US" sz="1400" b="1" kern="1200" dirty="0">
              <a:solidFill>
                <a:srgbClr val="FF0066"/>
              </a:solidFill>
              <a:latin typeface="Dotum"/>
              <a:ea typeface="Dotum"/>
            </a:rPr>
            <a:t>and Institutional Economics</a:t>
          </a:r>
          <a:endParaRPr lang="de-DE" sz="1400" kern="1200" dirty="0">
            <a:solidFill>
              <a:srgbClr val="FF0066"/>
            </a:solidFill>
            <a:latin typeface="Dotum"/>
            <a:ea typeface="Dotum"/>
          </a:endParaRPr>
        </a:p>
      </dsp:txBody>
      <dsp:txXfrm>
        <a:off x="253508" y="396913"/>
        <a:ext cx="1505662" cy="853202"/>
      </dsp:txXfrm>
    </dsp:sp>
    <dsp:sp modelId="{C429DB5D-598A-41BF-B4BC-E9FA2D2B00F0}">
      <dsp:nvSpPr>
        <dsp:cNvPr id="0" name=""/>
        <dsp:cNvSpPr/>
      </dsp:nvSpPr>
      <dsp:spPr bwMode="auto">
        <a:xfrm>
          <a:off x="2917821" y="95406"/>
          <a:ext cx="2827352" cy="1404287"/>
        </a:xfrm>
        <a:prstGeom prst="roundRect">
          <a:avLst/>
        </a:prstGeom>
        <a:solidFill>
          <a:srgbClr val="00B0F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6ECA8-ADA6-421B-8CB3-26AD8A54BED2}">
      <dsp:nvSpPr>
        <dsp:cNvPr id="0" name=""/>
        <dsp:cNvSpPr/>
      </dsp:nvSpPr>
      <dsp:spPr bwMode="auto">
        <a:xfrm>
          <a:off x="3080481" y="336919"/>
          <a:ext cx="1763972" cy="930105"/>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defRPr/>
          </a:pPr>
          <a:r>
            <a:rPr lang="de-DE" sz="1400" b="1" i="0" kern="1200" dirty="0">
              <a:solidFill>
                <a:srgbClr val="FF0066"/>
              </a:solidFill>
              <a:latin typeface="Dotum"/>
              <a:ea typeface="Dotum"/>
            </a:rPr>
            <a:t>International </a:t>
          </a:r>
          <a:r>
            <a:rPr lang="de-DE" sz="1400" b="1" i="0" kern="1200" dirty="0" err="1">
              <a:solidFill>
                <a:srgbClr val="FF0066"/>
              </a:solidFill>
              <a:latin typeface="Dotum"/>
              <a:ea typeface="Dotum"/>
            </a:rPr>
            <a:t>Strategies</a:t>
          </a:r>
          <a:r>
            <a:rPr lang="de-DE" sz="1400" b="1" i="0" kern="1200" dirty="0">
              <a:solidFill>
                <a:srgbClr val="FF0066"/>
              </a:solidFill>
              <a:latin typeface="Dotum"/>
              <a:ea typeface="Dotum"/>
            </a:rPr>
            <a:t> in </a:t>
          </a:r>
          <a:r>
            <a:rPr lang="de-DE" sz="1400" b="1" i="0" kern="1200" dirty="0" err="1">
              <a:solidFill>
                <a:srgbClr val="FF0066"/>
              </a:solidFill>
              <a:latin typeface="Dotum"/>
              <a:ea typeface="Dotum"/>
            </a:rPr>
            <a:t>Theory</a:t>
          </a:r>
          <a:r>
            <a:rPr lang="de-DE" sz="1400" b="1" i="0" kern="1200" dirty="0">
              <a:solidFill>
                <a:srgbClr val="FF0066"/>
              </a:solidFill>
              <a:latin typeface="Dotum"/>
              <a:ea typeface="Dotum"/>
            </a:rPr>
            <a:t> &amp; Practice I</a:t>
          </a:r>
          <a:endParaRPr lang="de-DE" sz="1400" b="1" i="0" kern="1200" dirty="0"/>
        </a:p>
      </dsp:txBody>
      <dsp:txXfrm>
        <a:off x="3080481" y="336919"/>
        <a:ext cx="1763972" cy="930105"/>
      </dsp:txXfrm>
    </dsp:sp>
    <dsp:sp modelId="{BD5D2067-101D-4347-BC81-85E62D0915DC}">
      <dsp:nvSpPr>
        <dsp:cNvPr id="0" name=""/>
        <dsp:cNvSpPr/>
      </dsp:nvSpPr>
      <dsp:spPr bwMode="auto">
        <a:xfrm>
          <a:off x="124883" y="2179851"/>
          <a:ext cx="2632205" cy="1404287"/>
        </a:xfrm>
        <a:prstGeom prst="roundRect">
          <a:avLst/>
        </a:prstGeom>
        <a:solidFill>
          <a:srgbClr val="00B0F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F3AB02-9EF1-4492-9836-F14447D62AD6}">
      <dsp:nvSpPr>
        <dsp:cNvPr id="0" name=""/>
        <dsp:cNvSpPr/>
      </dsp:nvSpPr>
      <dsp:spPr bwMode="auto">
        <a:xfrm>
          <a:off x="217551" y="2466015"/>
          <a:ext cx="1591593" cy="990299"/>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defRPr/>
          </a:pPr>
          <a:r>
            <a:rPr lang="en-US" sz="1400" b="1" kern="1200" dirty="0" smtClean="0">
              <a:solidFill>
                <a:srgbClr val="FF0066"/>
              </a:solidFill>
              <a:latin typeface="Dotum"/>
              <a:ea typeface="Dotum"/>
            </a:rPr>
            <a:t>International </a:t>
          </a:r>
          <a:r>
            <a:rPr lang="en-US" sz="1400" b="1" kern="1200" dirty="0">
              <a:solidFill>
                <a:srgbClr val="FF0066"/>
              </a:solidFill>
              <a:latin typeface="Dotum"/>
              <a:ea typeface="Dotum"/>
            </a:rPr>
            <a:t>and Institutional Economics II</a:t>
          </a:r>
          <a:endParaRPr lang="de-DE" sz="1400" kern="1200" dirty="0">
            <a:solidFill>
              <a:srgbClr val="FF0066"/>
            </a:solidFill>
            <a:latin typeface="Dotum"/>
            <a:ea typeface="Dotum"/>
          </a:endParaRPr>
        </a:p>
      </dsp:txBody>
      <dsp:txXfrm>
        <a:off x="217551" y="2466015"/>
        <a:ext cx="1591593" cy="990299"/>
      </dsp:txXfrm>
    </dsp:sp>
    <dsp:sp modelId="{C7DBDAC7-4F33-429D-A1A9-61B0BD1D8C72}">
      <dsp:nvSpPr>
        <dsp:cNvPr id="0" name=""/>
        <dsp:cNvSpPr/>
      </dsp:nvSpPr>
      <dsp:spPr bwMode="auto">
        <a:xfrm>
          <a:off x="2896488" y="2151897"/>
          <a:ext cx="2866173" cy="1404287"/>
        </a:xfrm>
        <a:prstGeom prst="roundRect">
          <a:avLst/>
        </a:prstGeom>
        <a:solidFill>
          <a:srgbClr val="00B0F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98C20-CB2B-4F65-8D7A-C70AC95E0402}">
      <dsp:nvSpPr>
        <dsp:cNvPr id="0" name=""/>
        <dsp:cNvSpPr/>
      </dsp:nvSpPr>
      <dsp:spPr bwMode="auto">
        <a:xfrm>
          <a:off x="3102504" y="2427727"/>
          <a:ext cx="1740800" cy="913407"/>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defRPr/>
          </a:pPr>
          <a:r>
            <a:rPr lang="de-DE" sz="1400" b="1" i="0" kern="1200" dirty="0">
              <a:solidFill>
                <a:srgbClr val="FF0066"/>
              </a:solidFill>
              <a:latin typeface="Dotum"/>
              <a:ea typeface="Dotum"/>
            </a:rPr>
            <a:t>International </a:t>
          </a:r>
          <a:br>
            <a:rPr lang="de-DE" sz="1400" b="1" i="0" kern="1200" dirty="0">
              <a:solidFill>
                <a:srgbClr val="FF0066"/>
              </a:solidFill>
              <a:latin typeface="Dotum"/>
              <a:ea typeface="Dotum"/>
            </a:rPr>
          </a:br>
          <a:r>
            <a:rPr lang="de-DE" sz="1400" b="1" i="0" kern="1200" dirty="0" err="1">
              <a:solidFill>
                <a:srgbClr val="FF0066"/>
              </a:solidFill>
              <a:latin typeface="Dotum"/>
              <a:ea typeface="Dotum"/>
            </a:rPr>
            <a:t>Strategies</a:t>
          </a:r>
          <a:r>
            <a:rPr lang="de-DE" sz="1400" b="1" i="0" kern="1200" dirty="0">
              <a:solidFill>
                <a:srgbClr val="FF0066"/>
              </a:solidFill>
              <a:latin typeface="Dotum"/>
              <a:ea typeface="Dotum"/>
            </a:rPr>
            <a:t> in </a:t>
          </a:r>
          <a:r>
            <a:rPr lang="de-DE" sz="1400" b="1" i="0" kern="1200" dirty="0" err="1">
              <a:solidFill>
                <a:srgbClr val="FF0066"/>
              </a:solidFill>
              <a:latin typeface="Dotum"/>
              <a:ea typeface="Dotum"/>
            </a:rPr>
            <a:t>Theory</a:t>
          </a:r>
          <a:r>
            <a:rPr lang="de-DE" sz="1400" b="1" i="0" kern="1200" dirty="0">
              <a:solidFill>
                <a:srgbClr val="FF0066"/>
              </a:solidFill>
              <a:latin typeface="Dotum"/>
              <a:ea typeface="Dotum"/>
            </a:rPr>
            <a:t> &amp; Practice II</a:t>
          </a:r>
          <a:endParaRPr lang="de-DE" sz="1400" kern="1200" dirty="0">
            <a:solidFill>
              <a:srgbClr val="FF0066"/>
            </a:solidFill>
          </a:endParaRPr>
        </a:p>
      </dsp:txBody>
      <dsp:txXfrm>
        <a:off x="3102504" y="2427727"/>
        <a:ext cx="1740800" cy="91340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84A911B9-516D-4272-9D75-2EAB12DB4EB7}" type="datetimeFigureOut">
              <a:rPr lang="de-DE" smtClean="0"/>
              <a:t>07.11.2023</a:t>
            </a:fld>
            <a:endParaRPr lang="de-DE"/>
          </a:p>
        </p:txBody>
      </p:sp>
      <p:sp>
        <p:nvSpPr>
          <p:cNvPr id="4" name="Folienbildplatzhalt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20E7FC6-CD9D-4535-9EC1-30C0C1331112}" type="slidenum">
              <a:rPr lang="de-DE" smtClean="0"/>
              <a:t>‹Nr.›</a:t>
            </a:fld>
            <a:endParaRPr lang="de-DE"/>
          </a:p>
        </p:txBody>
      </p:sp>
    </p:spTree>
    <p:extLst>
      <p:ext uri="{BB962C8B-B14F-4D97-AF65-F5344CB8AC3E}">
        <p14:creationId xmlns:p14="http://schemas.microsoft.com/office/powerpoint/2010/main" val="92110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Fachkulturen// </a:t>
            </a:r>
            <a:endParaRPr lang="de-DE" dirty="0"/>
          </a:p>
        </p:txBody>
      </p:sp>
      <p:sp>
        <p:nvSpPr>
          <p:cNvPr id="4" name="Foliennummernplatzhalter 3"/>
          <p:cNvSpPr>
            <a:spLocks noGrp="1"/>
          </p:cNvSpPr>
          <p:nvPr>
            <p:ph type="sldNum" sz="quarter" idx="10"/>
          </p:nvPr>
        </p:nvSpPr>
        <p:spPr/>
        <p:txBody>
          <a:bodyPr/>
          <a:lstStyle/>
          <a:p>
            <a:fld id="{020E7FC6-CD9D-4535-9EC1-30C0C1331112}" type="slidenum">
              <a:rPr lang="de-DE" smtClean="0"/>
              <a:t>8</a:t>
            </a:fld>
            <a:endParaRPr lang="de-DE"/>
          </a:p>
        </p:txBody>
      </p:sp>
    </p:spTree>
    <p:extLst>
      <p:ext uri="{BB962C8B-B14F-4D97-AF65-F5344CB8AC3E}">
        <p14:creationId xmlns:p14="http://schemas.microsoft.com/office/powerpoint/2010/main" val="302489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Technical </a:t>
            </a:r>
            <a:r>
              <a:rPr lang="de-DE" dirty="0" err="1"/>
              <a:t>university</a:t>
            </a:r>
            <a:r>
              <a:rPr lang="de-DE" dirty="0"/>
              <a:t>, </a:t>
            </a:r>
            <a:r>
              <a:rPr lang="de-DE" dirty="0" err="1"/>
              <a:t>university</a:t>
            </a:r>
            <a:r>
              <a:rPr lang="de-DE" dirty="0"/>
              <a:t> of </a:t>
            </a:r>
            <a:r>
              <a:rPr lang="de-DE" dirty="0" err="1"/>
              <a:t>applied</a:t>
            </a:r>
            <a:r>
              <a:rPr lang="de-DE" dirty="0"/>
              <a:t> </a:t>
            </a:r>
            <a:r>
              <a:rPr lang="de-DE" dirty="0" err="1"/>
              <a:t>sciences</a:t>
            </a:r>
            <a:r>
              <a:rPr lang="de-DE" dirty="0"/>
              <a:t>. As a </a:t>
            </a:r>
            <a:r>
              <a:rPr lang="de-DE" dirty="0" err="1"/>
              <a:t>language</a:t>
            </a:r>
            <a:r>
              <a:rPr lang="de-DE" dirty="0"/>
              <a:t> </a:t>
            </a:r>
            <a:r>
              <a:rPr lang="de-DE" dirty="0" err="1"/>
              <a:t>teacher</a:t>
            </a:r>
            <a:r>
              <a:rPr lang="de-DE" dirty="0"/>
              <a:t> </a:t>
            </a:r>
            <a:r>
              <a:rPr lang="de-DE" dirty="0" err="1"/>
              <a:t>if</a:t>
            </a:r>
            <a:r>
              <a:rPr lang="de-DE" dirty="0"/>
              <a:t> </a:t>
            </a:r>
            <a:r>
              <a:rPr lang="de-DE" dirty="0" err="1"/>
              <a:t>people</a:t>
            </a:r>
            <a:r>
              <a:rPr lang="de-DE" dirty="0"/>
              <a:t> </a:t>
            </a:r>
            <a:r>
              <a:rPr lang="de-DE" dirty="0" err="1"/>
              <a:t>are</a:t>
            </a:r>
            <a:r>
              <a:rPr lang="de-DE" dirty="0"/>
              <a:t> </a:t>
            </a:r>
            <a:r>
              <a:rPr lang="de-DE" dirty="0" err="1"/>
              <a:t>talking</a:t>
            </a:r>
            <a:r>
              <a:rPr lang="de-DE" dirty="0"/>
              <a:t>, </a:t>
            </a:r>
            <a:r>
              <a:rPr lang="de-DE" dirty="0" err="1"/>
              <a:t>things</a:t>
            </a:r>
            <a:r>
              <a:rPr lang="de-DE" dirty="0"/>
              <a:t> </a:t>
            </a:r>
            <a:r>
              <a:rPr lang="de-DE" dirty="0" err="1"/>
              <a:t>are</a:t>
            </a:r>
            <a:r>
              <a:rPr lang="de-DE" dirty="0"/>
              <a:t> </a:t>
            </a:r>
            <a:r>
              <a:rPr lang="de-DE" dirty="0" err="1"/>
              <a:t>working</a:t>
            </a:r>
            <a:r>
              <a:rPr lang="de-DE" dirty="0"/>
              <a:t> (</a:t>
            </a:r>
            <a:r>
              <a:rPr lang="de-DE" dirty="0" err="1"/>
              <a:t>well</a:t>
            </a:r>
            <a:r>
              <a:rPr lang="de-DE" dirty="0"/>
              <a:t>). </a:t>
            </a:r>
          </a:p>
        </p:txBody>
      </p:sp>
      <p:sp>
        <p:nvSpPr>
          <p:cNvPr id="4" name="Foliennummernplatzhalter 3"/>
          <p:cNvSpPr>
            <a:spLocks noGrp="1"/>
          </p:cNvSpPr>
          <p:nvPr>
            <p:ph type="sldNum" sz="quarter" idx="5"/>
          </p:nvPr>
        </p:nvSpPr>
        <p:spPr/>
        <p:txBody>
          <a:bodyPr/>
          <a:lstStyle/>
          <a:p>
            <a:fld id="{020E7FC6-CD9D-4535-9EC1-30C0C1331112}" type="slidenum">
              <a:rPr lang="de-DE" smtClean="0"/>
              <a:t>9</a:t>
            </a:fld>
            <a:endParaRPr lang="de-DE"/>
          </a:p>
        </p:txBody>
      </p:sp>
    </p:spTree>
    <p:extLst>
      <p:ext uri="{BB962C8B-B14F-4D97-AF65-F5344CB8AC3E}">
        <p14:creationId xmlns:p14="http://schemas.microsoft.com/office/powerpoint/2010/main" val="125473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a:xfrm>
            <a:off x="1524000" y="1122363"/>
            <a:ext cx="9144000" cy="2387600"/>
          </a:xfrm>
        </p:spPr>
        <p:txBody>
          <a:bodyPr anchor="b"/>
          <a:lstStyle>
            <a:lvl1pPr algn="ctr">
              <a:defRPr sz="6000"/>
            </a:lvl1pPr>
          </a:lstStyle>
          <a:p>
            <a:pPr>
              <a:defRPr/>
            </a:pPr>
            <a:r>
              <a:rPr lang="de-DE"/>
              <a:t>Titelmasterformat durch Klicken bearbeiten</a:t>
            </a:r>
          </a:p>
        </p:txBody>
      </p:sp>
      <p:sp>
        <p:nvSpPr>
          <p:cNvPr id="3" name="Untertitel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p>
        </p:txBody>
      </p:sp>
      <p:sp>
        <p:nvSpPr>
          <p:cNvPr id="4" name="Datumsplatzhalter 3"/>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528CB9D-3619-43A3-BA20-4BF3E7DEE699}"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p>
        </p:txBody>
      </p:sp>
      <p:sp>
        <p:nvSpPr>
          <p:cNvPr id="3" name="Vertikaler Textplatzhalter 2"/>
          <p:cNvSpPr>
            <a:spLocks noGrp="1"/>
          </p:cNvSpPr>
          <p:nvPr>
            <p:ph type="body" orient="vert" idx="1"/>
          </p:nvPr>
        </p:nvSpPr>
        <p:spPr bwMode="auto"/>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Datumsplatzhalter 3"/>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528CB9D-3619-43A3-BA20-4BF3E7DEE699}"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kaler Titel 1"/>
          <p:cNvSpPr>
            <a:spLocks noGrp="1"/>
          </p:cNvSpPr>
          <p:nvPr>
            <p:ph type="title" orient="vert"/>
          </p:nvPr>
        </p:nvSpPr>
        <p:spPr bwMode="auto">
          <a:xfrm>
            <a:off x="8724900" y="365125"/>
            <a:ext cx="2628900" cy="5811838"/>
          </a:xfrm>
        </p:spPr>
        <p:txBody>
          <a:bodyPr vert="eaVert"/>
          <a:lstStyle/>
          <a:p>
            <a:pPr>
              <a:defRPr/>
            </a:pPr>
            <a:r>
              <a:rPr lang="de-DE"/>
              <a:t>Titelmasterformat durch Klicken bearbeiten</a:t>
            </a:r>
          </a:p>
        </p:txBody>
      </p:sp>
      <p:sp>
        <p:nvSpPr>
          <p:cNvPr id="3" name="Vertikaler Textplatzhalter 2"/>
          <p:cNvSpPr>
            <a:spLocks noGrp="1"/>
          </p:cNvSpPr>
          <p:nvPr>
            <p:ph type="body" orient="vert" idx="1"/>
          </p:nvPr>
        </p:nvSpPr>
        <p:spPr bwMode="auto">
          <a:xfrm>
            <a:off x="838200" y="365125"/>
            <a:ext cx="7734300" cy="5811838"/>
          </a:xfrm>
        </p:spPr>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Datumsplatzhalter 3"/>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528CB9D-3619-43A3-BA20-4BF3E7DEE699}"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9" name="Rechteck 8"/>
          <p:cNvSpPr/>
          <p:nvPr userDrawn="1"/>
        </p:nvSpPr>
        <p:spPr bwMode="auto">
          <a:xfrm>
            <a:off x="0" y="0"/>
            <a:ext cx="12192000" cy="6858000"/>
          </a:xfrm>
          <a:prstGeom prst="rect">
            <a:avLst/>
          </a:prstGeom>
          <a:gradFill>
            <a:gsLst>
              <a:gs pos="0">
                <a:srgbClr val="FFFF00"/>
              </a:gs>
              <a:gs pos="9737">
                <a:srgbClr val="FBFD89"/>
              </a:gs>
              <a:gs pos="21419">
                <a:srgbClr val="F6FAB2"/>
              </a:gs>
              <a:gs pos="31820">
                <a:schemeClr val="bg1"/>
              </a:gs>
              <a:gs pos="38948">
                <a:schemeClr val="bg1"/>
              </a:gs>
              <a:gs pos="53880">
                <a:schemeClr val="bg1"/>
              </a:gs>
              <a:gs pos="74000">
                <a:schemeClr val="accent1">
                  <a:lumMod val="20000"/>
                  <a:lumOff val="80000"/>
                </a:schemeClr>
              </a:gs>
              <a:gs pos="83000">
                <a:schemeClr val="accent1">
                  <a:lumMod val="45000"/>
                  <a:lumOff val="55000"/>
                  <a:alpha val="81000"/>
                </a:schemeClr>
              </a:gs>
              <a:gs pos="100000">
                <a:schemeClr val="accent1">
                  <a:alpha val="4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2" name="Titel 1"/>
          <p:cNvSpPr>
            <a:spLocks noGrp="1"/>
          </p:cNvSpPr>
          <p:nvPr>
            <p:ph type="title" hasCustomPrompt="1"/>
          </p:nvPr>
        </p:nvSpPr>
        <p:spPr bwMode="auto"/>
        <p:txBody>
          <a:bodyPr>
            <a:normAutofit/>
          </a:bodyPr>
          <a:lstStyle>
            <a:lvl1pPr>
              <a:defRPr lang="de-DE" sz="4400" b="0">
                <a:solidFill>
                  <a:schemeClr val="tx2"/>
                </a:solidFill>
                <a:latin typeface="Dotum"/>
                <a:ea typeface="Dotum"/>
                <a:cs typeface="+mj-cs"/>
              </a:defRPr>
            </a:lvl1pPr>
          </a:lstStyle>
          <a:p>
            <a:pPr>
              <a:defRPr/>
            </a:pPr>
            <a:r>
              <a:rPr lang="de-DE"/>
              <a:t/>
            </a:r>
            <a:br>
              <a:rPr lang="de-DE"/>
            </a:br>
            <a:r>
              <a:rPr lang="de-DE"/>
              <a:t>TITELMASTERFORMA</a:t>
            </a:r>
            <a:br>
              <a:rPr lang="de-DE"/>
            </a:br>
            <a:r>
              <a:rPr lang="de-DE"/>
              <a:t/>
            </a:r>
            <a:br>
              <a:rPr lang="de-DE"/>
            </a:br>
            <a:endParaRPr lang="de-DE"/>
          </a:p>
        </p:txBody>
      </p:sp>
      <p:sp>
        <p:nvSpPr>
          <p:cNvPr id="3" name="Inhaltsplatzhalter 2"/>
          <p:cNvSpPr>
            <a:spLocks noGrp="1"/>
          </p:cNvSpPr>
          <p:nvPr>
            <p:ph idx="1"/>
          </p:nvPr>
        </p:nvSpPr>
        <p:spPr bwMode="auto"/>
        <p:txBody>
          <a:bodyPr>
            <a:normAutofit/>
          </a:bodyPr>
          <a:lstStyle>
            <a:lvl1pPr>
              <a:defRPr sz="2400">
                <a:latin typeface="Dotum"/>
                <a:ea typeface="Dotum"/>
              </a:defRPr>
            </a:lvl1pPr>
            <a:lvl2pPr>
              <a:defRPr sz="2000">
                <a:latin typeface="Dotum"/>
                <a:ea typeface="Dotum"/>
              </a:defRPr>
            </a:lvl2pPr>
            <a:lvl3pPr>
              <a:defRPr sz="1800">
                <a:latin typeface="Dotum"/>
                <a:ea typeface="Dotum"/>
              </a:defRPr>
            </a:lvl3pPr>
            <a:lvl4pPr>
              <a:defRPr sz="1600">
                <a:latin typeface="Dotum"/>
                <a:ea typeface="Dotum"/>
              </a:defRPr>
            </a:lvl4pPr>
            <a:lvl5pPr>
              <a:defRPr sz="1600">
                <a:latin typeface="Dotum"/>
                <a:ea typeface="Dotum"/>
              </a:defRPr>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Datumsplatzhalter 3"/>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528CB9D-3619-43A3-BA20-4BF3E7DEE699}" type="slidenum">
              <a:rPr lang="de-DE"/>
              <a:t>‹Nr.›</a:t>
            </a:fld>
            <a:endParaRPr lang="de-DE"/>
          </a:p>
        </p:txBody>
      </p:sp>
      <p:pic>
        <p:nvPicPr>
          <p:cNvPr id="10" name="Grafik 9"/>
          <p:cNvPicPr>
            <a:picLocks noChangeAspect="1"/>
          </p:cNvPicPr>
          <p:nvPr userDrawn="1"/>
        </p:nvPicPr>
        <p:blipFill>
          <a:blip r:embed="rId2"/>
          <a:stretch/>
        </p:blipFill>
        <p:spPr bwMode="auto">
          <a:xfrm>
            <a:off x="11009581" y="6311900"/>
            <a:ext cx="1052311" cy="4197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p:spPr>
        <p:txBody>
          <a:bodyPr anchor="b"/>
          <a:lstStyle>
            <a:lvl1pPr>
              <a:defRPr sz="6000"/>
            </a:lvl1pPr>
          </a:lstStyle>
          <a:p>
            <a:pPr>
              <a:defRPr/>
            </a:pPr>
            <a:r>
              <a:rPr lang="de-DE"/>
              <a:t>Titelmasterformat durch Klicken bearbeiten</a:t>
            </a:r>
          </a:p>
        </p:txBody>
      </p:sp>
      <p:sp>
        <p:nvSpPr>
          <p:cNvPr id="3" name="Textplatzhalt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Formatvorlagen des Textmasters bearbeiten</a:t>
            </a:r>
            <a:endParaRPr/>
          </a:p>
        </p:txBody>
      </p:sp>
      <p:sp>
        <p:nvSpPr>
          <p:cNvPr id="4" name="Datumsplatzhalter 3"/>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5" name="Fußzeilenplatzhalter 4"/>
          <p:cNvSpPr>
            <a:spLocks noGrp="1"/>
          </p:cNvSpPr>
          <p:nvPr>
            <p:ph type="ftr" sz="quarter" idx="11"/>
          </p:nvPr>
        </p:nvSpPr>
        <p:spPr bwMode="auto"/>
        <p:txBody>
          <a:bodyPr/>
          <a:lstStyle/>
          <a:p>
            <a:pPr>
              <a:defRPr/>
            </a:pPr>
            <a:endParaRPr lang="de-DE"/>
          </a:p>
        </p:txBody>
      </p:sp>
      <p:sp>
        <p:nvSpPr>
          <p:cNvPr id="6" name="Foliennummernplatzhalter 5"/>
          <p:cNvSpPr>
            <a:spLocks noGrp="1"/>
          </p:cNvSpPr>
          <p:nvPr>
            <p:ph type="sldNum" sz="quarter" idx="12"/>
          </p:nvPr>
        </p:nvSpPr>
        <p:spPr bwMode="auto"/>
        <p:txBody>
          <a:bodyPr/>
          <a:lstStyle/>
          <a:p>
            <a:pPr>
              <a:defRPr/>
            </a:pPr>
            <a:fld id="{9528CB9D-3619-43A3-BA20-4BF3E7DEE699}"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p>
        </p:txBody>
      </p:sp>
      <p:sp>
        <p:nvSpPr>
          <p:cNvPr id="3" name="Inhaltsplatzhalter 2"/>
          <p:cNvSpPr>
            <a:spLocks noGrp="1"/>
          </p:cNvSpPr>
          <p:nvPr>
            <p:ph sz="half" idx="1"/>
          </p:nvPr>
        </p:nvSpPr>
        <p:spPr bwMode="auto">
          <a:xfrm>
            <a:off x="838200" y="1825625"/>
            <a:ext cx="5181600" cy="435133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Inhaltsplatzhalter 3"/>
          <p:cNvSpPr>
            <a:spLocks noGrp="1"/>
          </p:cNvSpPr>
          <p:nvPr>
            <p:ph sz="half" idx="2"/>
          </p:nvPr>
        </p:nvSpPr>
        <p:spPr bwMode="auto">
          <a:xfrm>
            <a:off x="6172200" y="1825625"/>
            <a:ext cx="5181600" cy="435133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Datumsplatzhalter 4"/>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9528CB9D-3619-43A3-BA20-4BF3E7DEE699}"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365125"/>
            <a:ext cx="10515600" cy="1325563"/>
          </a:xfrm>
        </p:spPr>
        <p:txBody>
          <a:bodyPr/>
          <a:lstStyle/>
          <a:p>
            <a:pPr>
              <a:defRPr/>
            </a:pPr>
            <a:r>
              <a:rPr lang="de-DE"/>
              <a:t>Titelmasterformat durch Klicken bearbeiten</a:t>
            </a:r>
          </a:p>
        </p:txBody>
      </p:sp>
      <p:sp>
        <p:nvSpPr>
          <p:cNvPr id="3" name="Textplatzhalt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4" name="Inhaltsplatzhalter 3"/>
          <p:cNvSpPr>
            <a:spLocks noGrp="1"/>
          </p:cNvSpPr>
          <p:nvPr>
            <p:ph sz="half" idx="2"/>
          </p:nvPr>
        </p:nvSpPr>
        <p:spPr bwMode="auto">
          <a:xfrm>
            <a:off x="839788" y="2505074"/>
            <a:ext cx="5157787" cy="368458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5" name="Textplatzhalt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6" name="Inhaltsplatzhalter 5"/>
          <p:cNvSpPr>
            <a:spLocks noGrp="1"/>
          </p:cNvSpPr>
          <p:nvPr>
            <p:ph sz="quarter" idx="4"/>
          </p:nvPr>
        </p:nvSpPr>
        <p:spPr bwMode="auto">
          <a:xfrm>
            <a:off x="6172200" y="2505074"/>
            <a:ext cx="5183188" cy="3684588"/>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7" name="Datumsplatzhalter 6"/>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9528CB9D-3619-43A3-BA20-4BF3E7DEE699}"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Titelmasterformat durch Klicken bearbeiten</a:t>
            </a:r>
          </a:p>
        </p:txBody>
      </p:sp>
      <p:sp>
        <p:nvSpPr>
          <p:cNvPr id="3" name="Datumsplatzhalter 2"/>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4" name="Fußzeilenplatzhalter 3"/>
          <p:cNvSpPr>
            <a:spLocks noGrp="1"/>
          </p:cNvSpPr>
          <p:nvPr>
            <p:ph type="ftr" sz="quarter" idx="11"/>
          </p:nvPr>
        </p:nvSpPr>
        <p:spPr bwMode="auto"/>
        <p:txBody>
          <a:bodyPr/>
          <a:lstStyle/>
          <a:p>
            <a:pPr>
              <a:defRPr/>
            </a:pPr>
            <a:endParaRPr lang="de-DE"/>
          </a:p>
        </p:txBody>
      </p:sp>
      <p:sp>
        <p:nvSpPr>
          <p:cNvPr id="5" name="Foliennummernplatzhalter 4"/>
          <p:cNvSpPr>
            <a:spLocks noGrp="1"/>
          </p:cNvSpPr>
          <p:nvPr>
            <p:ph type="sldNum" sz="quarter" idx="12"/>
          </p:nvPr>
        </p:nvSpPr>
        <p:spPr bwMode="auto"/>
        <p:txBody>
          <a:bodyPr/>
          <a:lstStyle/>
          <a:p>
            <a:pPr>
              <a:defRPr/>
            </a:pPr>
            <a:fld id="{9528CB9D-3619-43A3-BA20-4BF3E7DEE699}"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umsplatzhalter 1"/>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3" name="Fußzeilenplatzhalter 2"/>
          <p:cNvSpPr>
            <a:spLocks noGrp="1"/>
          </p:cNvSpPr>
          <p:nvPr>
            <p:ph type="ftr" sz="quarter" idx="11"/>
          </p:nvPr>
        </p:nvSpPr>
        <p:spPr bwMode="auto"/>
        <p:txBody>
          <a:bodyPr/>
          <a:lstStyle/>
          <a:p>
            <a:pPr>
              <a:defRPr/>
            </a:pPr>
            <a:endParaRPr lang="de-DE"/>
          </a:p>
        </p:txBody>
      </p:sp>
      <p:sp>
        <p:nvSpPr>
          <p:cNvPr id="4" name="Foliennummernplatzhalter 3"/>
          <p:cNvSpPr>
            <a:spLocks noGrp="1"/>
          </p:cNvSpPr>
          <p:nvPr>
            <p:ph type="sldNum" sz="quarter" idx="12"/>
          </p:nvPr>
        </p:nvSpPr>
        <p:spPr bwMode="auto"/>
        <p:txBody>
          <a:bodyPr/>
          <a:lstStyle/>
          <a:p>
            <a:pPr>
              <a:defRPr/>
            </a:pPr>
            <a:fld id="{9528CB9D-3619-43A3-BA20-4BF3E7DEE699}"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Titelmasterformat durch Klicken bearbeiten</a:t>
            </a:r>
          </a:p>
        </p:txBody>
      </p:sp>
      <p:sp>
        <p:nvSpPr>
          <p:cNvPr id="3" name="Inhaltsplatzhalt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9528CB9D-3619-43A3-BA20-4BF3E7DEE699}"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9788" y="457200"/>
            <a:ext cx="3932237" cy="1600200"/>
          </a:xfrm>
        </p:spPr>
        <p:txBody>
          <a:bodyPr anchor="b"/>
          <a:lstStyle>
            <a:lvl1pPr>
              <a:defRPr sz="3200"/>
            </a:lvl1pPr>
          </a:lstStyle>
          <a:p>
            <a:pPr>
              <a:defRPr/>
            </a:pPr>
            <a:r>
              <a:rPr lang="de-DE"/>
              <a:t>Titelmasterformat durch Klicken bearbeiten</a:t>
            </a:r>
          </a:p>
        </p:txBody>
      </p:sp>
      <p:sp>
        <p:nvSpPr>
          <p:cNvPr id="3" name="Bildplatzhalt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a:p>
        </p:txBody>
      </p:sp>
      <p:sp>
        <p:nvSpPr>
          <p:cNvPr id="4" name="Textplatzhalt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umsplatzhalter 4"/>
          <p:cNvSpPr>
            <a:spLocks noGrp="1"/>
          </p:cNvSpPr>
          <p:nvPr>
            <p:ph type="dt" sz="half" idx="10"/>
          </p:nvPr>
        </p:nvSpPr>
        <p:spPr bwMode="auto"/>
        <p:txBody>
          <a:bodyPr/>
          <a:lstStyle/>
          <a:p>
            <a:pPr>
              <a:defRPr/>
            </a:pPr>
            <a:fld id="{7C37CC0E-0D34-44C3-B9D0-41781D3ADAE8}" type="datetimeFigureOut">
              <a:rPr lang="de-DE"/>
              <a:t>07.11.2023</a:t>
            </a:fld>
            <a:endParaRPr lang="de-DE"/>
          </a:p>
        </p:txBody>
      </p:sp>
      <p:sp>
        <p:nvSpPr>
          <p:cNvPr id="6" name="Fußzeilenplatzhalter 5"/>
          <p:cNvSpPr>
            <a:spLocks noGrp="1"/>
          </p:cNvSpPr>
          <p:nvPr>
            <p:ph type="ftr" sz="quarter" idx="11"/>
          </p:nvPr>
        </p:nvSpPr>
        <p:spPr bwMode="auto"/>
        <p:txBody>
          <a:bodyPr/>
          <a:lstStyle/>
          <a:p>
            <a:pPr>
              <a:defRPr/>
            </a:pPr>
            <a:endParaRPr lang="de-DE"/>
          </a:p>
        </p:txBody>
      </p:sp>
      <p:sp>
        <p:nvSpPr>
          <p:cNvPr id="7" name="Foliennummernplatzhalter 6"/>
          <p:cNvSpPr>
            <a:spLocks noGrp="1"/>
          </p:cNvSpPr>
          <p:nvPr>
            <p:ph type="sldNum" sz="quarter" idx="12"/>
          </p:nvPr>
        </p:nvSpPr>
        <p:spPr bwMode="auto"/>
        <p:txBody>
          <a:bodyPr/>
          <a:lstStyle/>
          <a:p>
            <a:pPr>
              <a:defRPr/>
            </a:pPr>
            <a:fld id="{9528CB9D-3619-43A3-BA20-4BF3E7DEE699}"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de-DE"/>
              <a:t>Titelmasterformat durch Klicken bearbeiten</a:t>
            </a:r>
          </a:p>
        </p:txBody>
      </p:sp>
      <p:sp>
        <p:nvSpPr>
          <p:cNvPr id="3" name="Textplatzhalt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p>
        </p:txBody>
      </p:sp>
      <p:sp>
        <p:nvSpPr>
          <p:cNvPr id="4" name="Datumsplatzhalt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C37CC0E-0D34-44C3-B9D0-41781D3ADAE8}" type="datetimeFigureOut">
              <a:rPr lang="de-DE"/>
              <a:t>07.11.2023</a:t>
            </a:fld>
            <a:endParaRPr lang="de-DE"/>
          </a:p>
        </p:txBody>
      </p:sp>
      <p:sp>
        <p:nvSpPr>
          <p:cNvPr id="5" name="Fußzeilenplatzhalt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28CB9D-3619-43A3-BA20-4BF3E7DEE699}" type="slidenum">
              <a:rPr lang="de-DE"/>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5.jpg"/><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reihandform 6"/>
          <p:cNvSpPr/>
          <p:nvPr/>
        </p:nvSpPr>
        <p:spPr bwMode="auto">
          <a:xfrm>
            <a:off x="-486383" y="194553"/>
            <a:ext cx="12879421" cy="6828885"/>
          </a:xfrm>
          <a:custGeom>
            <a:avLst/>
            <a:gdLst>
              <a:gd name="connsiteX0" fmla="*/ 466928 w 12879421"/>
              <a:gd name="connsiteY0" fmla="*/ 2169268 h 6828885"/>
              <a:gd name="connsiteX1" fmla="*/ 466928 w 12879421"/>
              <a:gd name="connsiteY1" fmla="*/ 2169268 h 6828885"/>
              <a:gd name="connsiteX2" fmla="*/ 554477 w 12879421"/>
              <a:gd name="connsiteY2" fmla="*/ 2188724 h 6828885"/>
              <a:gd name="connsiteX3" fmla="*/ 885217 w 12879421"/>
              <a:gd name="connsiteY3" fmla="*/ 2169268 h 6828885"/>
              <a:gd name="connsiteX4" fmla="*/ 933855 w 12879421"/>
              <a:gd name="connsiteY4" fmla="*/ 2149813 h 6828885"/>
              <a:gd name="connsiteX5" fmla="*/ 982494 w 12879421"/>
              <a:gd name="connsiteY5" fmla="*/ 2140085 h 6828885"/>
              <a:gd name="connsiteX6" fmla="*/ 1021404 w 12879421"/>
              <a:gd name="connsiteY6" fmla="*/ 2130358 h 6828885"/>
              <a:gd name="connsiteX7" fmla="*/ 1070043 w 12879421"/>
              <a:gd name="connsiteY7" fmla="*/ 2091447 h 6828885"/>
              <a:gd name="connsiteX8" fmla="*/ 1108953 w 12879421"/>
              <a:gd name="connsiteY8" fmla="*/ 2062264 h 6828885"/>
              <a:gd name="connsiteX9" fmla="*/ 1157592 w 12879421"/>
              <a:gd name="connsiteY9" fmla="*/ 2013626 h 6828885"/>
              <a:gd name="connsiteX10" fmla="*/ 1186774 w 12879421"/>
              <a:gd name="connsiteY10" fmla="*/ 1984443 h 6828885"/>
              <a:gd name="connsiteX11" fmla="*/ 1245140 w 12879421"/>
              <a:gd name="connsiteY11" fmla="*/ 1935804 h 6828885"/>
              <a:gd name="connsiteX12" fmla="*/ 1264596 w 12879421"/>
              <a:gd name="connsiteY12" fmla="*/ 1896894 h 6828885"/>
              <a:gd name="connsiteX13" fmla="*/ 1303506 w 12879421"/>
              <a:gd name="connsiteY13" fmla="*/ 1838528 h 6828885"/>
              <a:gd name="connsiteX14" fmla="*/ 1332689 w 12879421"/>
              <a:gd name="connsiteY14" fmla="*/ 1780162 h 6828885"/>
              <a:gd name="connsiteX15" fmla="*/ 1352145 w 12879421"/>
              <a:gd name="connsiteY15" fmla="*/ 1692613 h 6828885"/>
              <a:gd name="connsiteX16" fmla="*/ 1361872 w 12879421"/>
              <a:gd name="connsiteY16" fmla="*/ 1643975 h 6828885"/>
              <a:gd name="connsiteX17" fmla="*/ 1391055 w 12879421"/>
              <a:gd name="connsiteY17" fmla="*/ 1546698 h 6828885"/>
              <a:gd name="connsiteX18" fmla="*/ 1410511 w 12879421"/>
              <a:gd name="connsiteY18" fmla="*/ 1420238 h 6828885"/>
              <a:gd name="connsiteX19" fmla="*/ 1420238 w 12879421"/>
              <a:gd name="connsiteY19" fmla="*/ 1245141 h 6828885"/>
              <a:gd name="connsiteX20" fmla="*/ 1429966 w 12879421"/>
              <a:gd name="connsiteY20" fmla="*/ 1108953 h 6828885"/>
              <a:gd name="connsiteX21" fmla="*/ 1439694 w 12879421"/>
              <a:gd name="connsiteY21" fmla="*/ 817124 h 6828885"/>
              <a:gd name="connsiteX22" fmla="*/ 1459149 w 12879421"/>
              <a:gd name="connsiteY22" fmla="*/ 700392 h 6828885"/>
              <a:gd name="connsiteX23" fmla="*/ 1498060 w 12879421"/>
              <a:gd name="connsiteY23" fmla="*/ 612843 h 6828885"/>
              <a:gd name="connsiteX24" fmla="*/ 1527243 w 12879421"/>
              <a:gd name="connsiteY24" fmla="*/ 515566 h 6828885"/>
              <a:gd name="connsiteX25" fmla="*/ 1566153 w 12879421"/>
              <a:gd name="connsiteY25" fmla="*/ 389107 h 6828885"/>
              <a:gd name="connsiteX26" fmla="*/ 1585609 w 12879421"/>
              <a:gd name="connsiteY26" fmla="*/ 359924 h 6828885"/>
              <a:gd name="connsiteX27" fmla="*/ 1605064 w 12879421"/>
              <a:gd name="connsiteY27" fmla="*/ 321013 h 6828885"/>
              <a:gd name="connsiteX28" fmla="*/ 1634247 w 12879421"/>
              <a:gd name="connsiteY28" fmla="*/ 243192 h 6828885"/>
              <a:gd name="connsiteX29" fmla="*/ 1653702 w 12879421"/>
              <a:gd name="connsiteY29" fmla="*/ 223736 h 6828885"/>
              <a:gd name="connsiteX30" fmla="*/ 1731523 w 12879421"/>
              <a:gd name="connsiteY30" fmla="*/ 107004 h 6828885"/>
              <a:gd name="connsiteX31" fmla="*/ 1750979 w 12879421"/>
              <a:gd name="connsiteY31" fmla="*/ 77821 h 6828885"/>
              <a:gd name="connsiteX32" fmla="*/ 1809345 w 12879421"/>
              <a:gd name="connsiteY32" fmla="*/ 58366 h 6828885"/>
              <a:gd name="connsiteX33" fmla="*/ 1906621 w 12879421"/>
              <a:gd name="connsiteY33" fmla="*/ 29183 h 6828885"/>
              <a:gd name="connsiteX34" fmla="*/ 2003898 w 12879421"/>
              <a:gd name="connsiteY34" fmla="*/ 0 h 6828885"/>
              <a:gd name="connsiteX35" fmla="*/ 2256817 w 12879421"/>
              <a:gd name="connsiteY35" fmla="*/ 9728 h 6828885"/>
              <a:gd name="connsiteX36" fmla="*/ 2324911 w 12879421"/>
              <a:gd name="connsiteY36" fmla="*/ 38911 h 6828885"/>
              <a:gd name="connsiteX37" fmla="*/ 2412460 w 12879421"/>
              <a:gd name="connsiteY37" fmla="*/ 68094 h 6828885"/>
              <a:gd name="connsiteX38" fmla="*/ 2490281 w 12879421"/>
              <a:gd name="connsiteY38" fmla="*/ 97277 h 6828885"/>
              <a:gd name="connsiteX39" fmla="*/ 2548647 w 12879421"/>
              <a:gd name="connsiteY39" fmla="*/ 136187 h 6828885"/>
              <a:gd name="connsiteX40" fmla="*/ 2616740 w 12879421"/>
              <a:gd name="connsiteY40" fmla="*/ 155643 h 6828885"/>
              <a:gd name="connsiteX41" fmla="*/ 2665379 w 12879421"/>
              <a:gd name="connsiteY41" fmla="*/ 194553 h 6828885"/>
              <a:gd name="connsiteX42" fmla="*/ 2694562 w 12879421"/>
              <a:gd name="connsiteY42" fmla="*/ 204281 h 6828885"/>
              <a:gd name="connsiteX43" fmla="*/ 2782111 w 12879421"/>
              <a:gd name="connsiteY43" fmla="*/ 282102 h 6828885"/>
              <a:gd name="connsiteX44" fmla="*/ 2821021 w 12879421"/>
              <a:gd name="connsiteY44" fmla="*/ 350196 h 6828885"/>
              <a:gd name="connsiteX45" fmla="*/ 2869660 w 12879421"/>
              <a:gd name="connsiteY45" fmla="*/ 418290 h 6828885"/>
              <a:gd name="connsiteX46" fmla="*/ 2898843 w 12879421"/>
              <a:gd name="connsiteY46" fmla="*/ 505838 h 6828885"/>
              <a:gd name="connsiteX47" fmla="*/ 2918298 w 12879421"/>
              <a:gd name="connsiteY47" fmla="*/ 564204 h 6828885"/>
              <a:gd name="connsiteX48" fmla="*/ 2937753 w 12879421"/>
              <a:gd name="connsiteY48" fmla="*/ 612843 h 6828885"/>
              <a:gd name="connsiteX49" fmla="*/ 2976664 w 12879421"/>
              <a:gd name="connsiteY49" fmla="*/ 671209 h 6828885"/>
              <a:gd name="connsiteX50" fmla="*/ 3005847 w 12879421"/>
              <a:gd name="connsiteY50" fmla="*/ 758758 h 6828885"/>
              <a:gd name="connsiteX51" fmla="*/ 3015574 w 12879421"/>
              <a:gd name="connsiteY51" fmla="*/ 787941 h 6828885"/>
              <a:gd name="connsiteX52" fmla="*/ 3044757 w 12879421"/>
              <a:gd name="connsiteY52" fmla="*/ 836579 h 6828885"/>
              <a:gd name="connsiteX53" fmla="*/ 3064213 w 12879421"/>
              <a:gd name="connsiteY53" fmla="*/ 953311 h 6828885"/>
              <a:gd name="connsiteX54" fmla="*/ 3073940 w 12879421"/>
              <a:gd name="connsiteY54" fmla="*/ 1001949 h 6828885"/>
              <a:gd name="connsiteX55" fmla="*/ 3103123 w 12879421"/>
              <a:gd name="connsiteY55" fmla="*/ 1040860 h 6828885"/>
              <a:gd name="connsiteX56" fmla="*/ 3112851 w 12879421"/>
              <a:gd name="connsiteY56" fmla="*/ 1099226 h 6828885"/>
              <a:gd name="connsiteX57" fmla="*/ 3142034 w 12879421"/>
              <a:gd name="connsiteY57" fmla="*/ 1177047 h 6828885"/>
              <a:gd name="connsiteX58" fmla="*/ 3151762 w 12879421"/>
              <a:gd name="connsiteY58" fmla="*/ 1225685 h 6828885"/>
              <a:gd name="connsiteX59" fmla="*/ 3171217 w 12879421"/>
              <a:gd name="connsiteY59" fmla="*/ 1293779 h 6828885"/>
              <a:gd name="connsiteX60" fmla="*/ 3200400 w 12879421"/>
              <a:gd name="connsiteY60" fmla="*/ 1449421 h 6828885"/>
              <a:gd name="connsiteX61" fmla="*/ 3210128 w 12879421"/>
              <a:gd name="connsiteY61" fmla="*/ 1488332 h 6828885"/>
              <a:gd name="connsiteX62" fmla="*/ 3239311 w 12879421"/>
              <a:gd name="connsiteY62" fmla="*/ 1605064 h 6828885"/>
              <a:gd name="connsiteX63" fmla="*/ 3258766 w 12879421"/>
              <a:gd name="connsiteY63" fmla="*/ 1712068 h 6828885"/>
              <a:gd name="connsiteX64" fmla="*/ 3278221 w 12879421"/>
              <a:gd name="connsiteY64" fmla="*/ 1770434 h 6828885"/>
              <a:gd name="connsiteX65" fmla="*/ 3287949 w 12879421"/>
              <a:gd name="connsiteY65" fmla="*/ 1828800 h 6828885"/>
              <a:gd name="connsiteX66" fmla="*/ 3326860 w 12879421"/>
              <a:gd name="connsiteY66" fmla="*/ 1935804 h 6828885"/>
              <a:gd name="connsiteX67" fmla="*/ 3336587 w 12879421"/>
              <a:gd name="connsiteY67" fmla="*/ 1984443 h 6828885"/>
              <a:gd name="connsiteX68" fmla="*/ 3346315 w 12879421"/>
              <a:gd name="connsiteY68" fmla="*/ 2013626 h 6828885"/>
              <a:gd name="connsiteX69" fmla="*/ 3356043 w 12879421"/>
              <a:gd name="connsiteY69" fmla="*/ 2062264 h 6828885"/>
              <a:gd name="connsiteX70" fmla="*/ 3365770 w 12879421"/>
              <a:gd name="connsiteY70" fmla="*/ 2091447 h 6828885"/>
              <a:gd name="connsiteX71" fmla="*/ 3385226 w 12879421"/>
              <a:gd name="connsiteY71" fmla="*/ 2178996 h 6828885"/>
              <a:gd name="connsiteX72" fmla="*/ 3414409 w 12879421"/>
              <a:gd name="connsiteY72" fmla="*/ 2217907 h 6828885"/>
              <a:gd name="connsiteX73" fmla="*/ 3433864 w 12879421"/>
              <a:gd name="connsiteY73" fmla="*/ 2295728 h 6828885"/>
              <a:gd name="connsiteX74" fmla="*/ 3453319 w 12879421"/>
              <a:gd name="connsiteY74" fmla="*/ 2354094 h 6828885"/>
              <a:gd name="connsiteX75" fmla="*/ 3472774 w 12879421"/>
              <a:gd name="connsiteY75" fmla="*/ 2441643 h 6828885"/>
              <a:gd name="connsiteX76" fmla="*/ 3511685 w 12879421"/>
              <a:gd name="connsiteY76" fmla="*/ 2645924 h 6828885"/>
              <a:gd name="connsiteX77" fmla="*/ 3540868 w 12879421"/>
              <a:gd name="connsiteY77" fmla="*/ 2714017 h 6828885"/>
              <a:gd name="connsiteX78" fmla="*/ 3550596 w 12879421"/>
              <a:gd name="connsiteY78" fmla="*/ 2743200 h 6828885"/>
              <a:gd name="connsiteX79" fmla="*/ 3570051 w 12879421"/>
              <a:gd name="connsiteY79" fmla="*/ 2850204 h 6828885"/>
              <a:gd name="connsiteX80" fmla="*/ 3579779 w 12879421"/>
              <a:gd name="connsiteY80" fmla="*/ 2879387 h 6828885"/>
              <a:gd name="connsiteX81" fmla="*/ 3599234 w 12879421"/>
              <a:gd name="connsiteY81" fmla="*/ 2898843 h 6828885"/>
              <a:gd name="connsiteX82" fmla="*/ 3618689 w 12879421"/>
              <a:gd name="connsiteY82" fmla="*/ 2928026 h 6828885"/>
              <a:gd name="connsiteX83" fmla="*/ 3696511 w 12879421"/>
              <a:gd name="connsiteY83" fmla="*/ 2966936 h 6828885"/>
              <a:gd name="connsiteX84" fmla="*/ 3754877 w 12879421"/>
              <a:gd name="connsiteY84" fmla="*/ 2996119 h 6828885"/>
              <a:gd name="connsiteX85" fmla="*/ 3832698 w 12879421"/>
              <a:gd name="connsiteY85" fmla="*/ 3054485 h 6828885"/>
              <a:gd name="connsiteX86" fmla="*/ 3861881 w 12879421"/>
              <a:gd name="connsiteY86" fmla="*/ 3073941 h 6828885"/>
              <a:gd name="connsiteX87" fmla="*/ 3900792 w 12879421"/>
              <a:gd name="connsiteY87" fmla="*/ 3083668 h 6828885"/>
              <a:gd name="connsiteX88" fmla="*/ 4036979 w 12879421"/>
              <a:gd name="connsiteY88" fmla="*/ 3122579 h 6828885"/>
              <a:gd name="connsiteX89" fmla="*/ 4114800 w 12879421"/>
              <a:gd name="connsiteY89" fmla="*/ 3132307 h 6828885"/>
              <a:gd name="connsiteX90" fmla="*/ 4182894 w 12879421"/>
              <a:gd name="connsiteY90" fmla="*/ 3151762 h 6828885"/>
              <a:gd name="connsiteX91" fmla="*/ 4727643 w 12879421"/>
              <a:gd name="connsiteY91" fmla="*/ 3132307 h 6828885"/>
              <a:gd name="connsiteX92" fmla="*/ 4756826 w 12879421"/>
              <a:gd name="connsiteY92" fmla="*/ 3112851 h 6828885"/>
              <a:gd name="connsiteX93" fmla="*/ 4863830 w 12879421"/>
              <a:gd name="connsiteY93" fmla="*/ 3093396 h 6828885"/>
              <a:gd name="connsiteX94" fmla="*/ 4893013 w 12879421"/>
              <a:gd name="connsiteY94" fmla="*/ 3073941 h 6828885"/>
              <a:gd name="connsiteX95" fmla="*/ 4931923 w 12879421"/>
              <a:gd name="connsiteY95" fmla="*/ 3064213 h 6828885"/>
              <a:gd name="connsiteX96" fmla="*/ 4990289 w 12879421"/>
              <a:gd name="connsiteY96" fmla="*/ 3044758 h 6828885"/>
              <a:gd name="connsiteX97" fmla="*/ 5019472 w 12879421"/>
              <a:gd name="connsiteY97" fmla="*/ 3025302 h 6828885"/>
              <a:gd name="connsiteX98" fmla="*/ 5038928 w 12879421"/>
              <a:gd name="connsiteY98" fmla="*/ 3005847 h 6828885"/>
              <a:gd name="connsiteX99" fmla="*/ 5087566 w 12879421"/>
              <a:gd name="connsiteY99" fmla="*/ 2976664 h 6828885"/>
              <a:gd name="connsiteX100" fmla="*/ 5165387 w 12879421"/>
              <a:gd name="connsiteY100" fmla="*/ 2947481 h 6828885"/>
              <a:gd name="connsiteX101" fmla="*/ 5233481 w 12879421"/>
              <a:gd name="connsiteY101" fmla="*/ 2898843 h 6828885"/>
              <a:gd name="connsiteX102" fmla="*/ 5301574 w 12879421"/>
              <a:gd name="connsiteY102" fmla="*/ 2821021 h 6828885"/>
              <a:gd name="connsiteX103" fmla="*/ 5359940 w 12879421"/>
              <a:gd name="connsiteY103" fmla="*/ 2782111 h 6828885"/>
              <a:gd name="connsiteX104" fmla="*/ 5408579 w 12879421"/>
              <a:gd name="connsiteY104" fmla="*/ 2743200 h 6828885"/>
              <a:gd name="connsiteX105" fmla="*/ 5418306 w 12879421"/>
              <a:gd name="connsiteY105" fmla="*/ 2714017 h 6828885"/>
              <a:gd name="connsiteX106" fmla="*/ 5447489 w 12879421"/>
              <a:gd name="connsiteY106" fmla="*/ 2684834 h 6828885"/>
              <a:gd name="connsiteX107" fmla="*/ 5466945 w 12879421"/>
              <a:gd name="connsiteY107" fmla="*/ 2655651 h 6828885"/>
              <a:gd name="connsiteX108" fmla="*/ 5476672 w 12879421"/>
              <a:gd name="connsiteY108" fmla="*/ 2626468 h 6828885"/>
              <a:gd name="connsiteX109" fmla="*/ 5496128 w 12879421"/>
              <a:gd name="connsiteY109" fmla="*/ 2597285 h 6828885"/>
              <a:gd name="connsiteX110" fmla="*/ 5535038 w 12879421"/>
              <a:gd name="connsiteY110" fmla="*/ 2529192 h 6828885"/>
              <a:gd name="connsiteX111" fmla="*/ 5554494 w 12879421"/>
              <a:gd name="connsiteY111" fmla="*/ 2480553 h 6828885"/>
              <a:gd name="connsiteX112" fmla="*/ 5564221 w 12879421"/>
              <a:gd name="connsiteY112" fmla="*/ 2412460 h 6828885"/>
              <a:gd name="connsiteX113" fmla="*/ 5583677 w 12879421"/>
              <a:gd name="connsiteY113" fmla="*/ 2383277 h 6828885"/>
              <a:gd name="connsiteX114" fmla="*/ 5593404 w 12879421"/>
              <a:gd name="connsiteY114" fmla="*/ 2334638 h 6828885"/>
              <a:gd name="connsiteX115" fmla="*/ 5612860 w 12879421"/>
              <a:gd name="connsiteY115" fmla="*/ 2266545 h 6828885"/>
              <a:gd name="connsiteX116" fmla="*/ 5642043 w 12879421"/>
              <a:gd name="connsiteY116" fmla="*/ 2052536 h 6828885"/>
              <a:gd name="connsiteX117" fmla="*/ 5622587 w 12879421"/>
              <a:gd name="connsiteY117" fmla="*/ 1770434 h 6828885"/>
              <a:gd name="connsiteX118" fmla="*/ 5564221 w 12879421"/>
              <a:gd name="connsiteY118" fmla="*/ 1682885 h 6828885"/>
              <a:gd name="connsiteX119" fmla="*/ 5515583 w 12879421"/>
              <a:gd name="connsiteY119" fmla="*/ 1614792 h 6828885"/>
              <a:gd name="connsiteX120" fmla="*/ 5476672 w 12879421"/>
              <a:gd name="connsiteY120" fmla="*/ 1585609 h 6828885"/>
              <a:gd name="connsiteX121" fmla="*/ 5457217 w 12879421"/>
              <a:gd name="connsiteY121" fmla="*/ 1546698 h 6828885"/>
              <a:gd name="connsiteX122" fmla="*/ 5398851 w 12879421"/>
              <a:gd name="connsiteY122" fmla="*/ 1488332 h 6828885"/>
              <a:gd name="connsiteX123" fmla="*/ 5301574 w 12879421"/>
              <a:gd name="connsiteY123" fmla="*/ 1352145 h 6828885"/>
              <a:gd name="connsiteX124" fmla="*/ 5262664 w 12879421"/>
              <a:gd name="connsiteY124" fmla="*/ 1313234 h 6828885"/>
              <a:gd name="connsiteX125" fmla="*/ 5243209 w 12879421"/>
              <a:gd name="connsiteY125" fmla="*/ 1274324 h 6828885"/>
              <a:gd name="connsiteX126" fmla="*/ 5223753 w 12879421"/>
              <a:gd name="connsiteY126" fmla="*/ 1254868 h 6828885"/>
              <a:gd name="connsiteX127" fmla="*/ 5184843 w 12879421"/>
              <a:gd name="connsiteY127" fmla="*/ 1206230 h 6828885"/>
              <a:gd name="connsiteX128" fmla="*/ 5165387 w 12879421"/>
              <a:gd name="connsiteY128" fmla="*/ 1147864 h 6828885"/>
              <a:gd name="connsiteX129" fmla="*/ 5107021 w 12879421"/>
              <a:gd name="connsiteY129" fmla="*/ 1089498 h 6828885"/>
              <a:gd name="connsiteX130" fmla="*/ 5068111 w 12879421"/>
              <a:gd name="connsiteY130" fmla="*/ 1021404 h 6828885"/>
              <a:gd name="connsiteX131" fmla="*/ 5048655 w 12879421"/>
              <a:gd name="connsiteY131" fmla="*/ 1001949 h 6828885"/>
              <a:gd name="connsiteX132" fmla="*/ 5019472 w 12879421"/>
              <a:gd name="connsiteY132" fmla="*/ 953311 h 6828885"/>
              <a:gd name="connsiteX133" fmla="*/ 5000017 w 12879421"/>
              <a:gd name="connsiteY133" fmla="*/ 885217 h 6828885"/>
              <a:gd name="connsiteX134" fmla="*/ 4980562 w 12879421"/>
              <a:gd name="connsiteY134" fmla="*/ 826851 h 6828885"/>
              <a:gd name="connsiteX135" fmla="*/ 4961106 w 12879421"/>
              <a:gd name="connsiteY135" fmla="*/ 768485 h 6828885"/>
              <a:gd name="connsiteX136" fmla="*/ 4931923 w 12879421"/>
              <a:gd name="connsiteY136" fmla="*/ 680936 h 6828885"/>
              <a:gd name="connsiteX137" fmla="*/ 4922196 w 12879421"/>
              <a:gd name="connsiteY137" fmla="*/ 651753 h 6828885"/>
              <a:gd name="connsiteX138" fmla="*/ 4922196 w 12879421"/>
              <a:gd name="connsiteY138" fmla="*/ 272375 h 6828885"/>
              <a:gd name="connsiteX139" fmla="*/ 4980562 w 12879421"/>
              <a:gd name="connsiteY139" fmla="*/ 252919 h 6828885"/>
              <a:gd name="connsiteX140" fmla="*/ 5009745 w 12879421"/>
              <a:gd name="connsiteY140" fmla="*/ 233464 h 6828885"/>
              <a:gd name="connsiteX141" fmla="*/ 5048655 w 12879421"/>
              <a:gd name="connsiteY141" fmla="*/ 214009 h 6828885"/>
              <a:gd name="connsiteX142" fmla="*/ 5087566 w 12879421"/>
              <a:gd name="connsiteY142" fmla="*/ 184826 h 6828885"/>
              <a:gd name="connsiteX143" fmla="*/ 5126477 w 12879421"/>
              <a:gd name="connsiteY143" fmla="*/ 175098 h 6828885"/>
              <a:gd name="connsiteX144" fmla="*/ 5369668 w 12879421"/>
              <a:gd name="connsiteY144" fmla="*/ 136187 h 6828885"/>
              <a:gd name="connsiteX145" fmla="*/ 5651770 w 12879421"/>
              <a:gd name="connsiteY145" fmla="*/ 116732 h 6828885"/>
              <a:gd name="connsiteX146" fmla="*/ 5807413 w 12879421"/>
              <a:gd name="connsiteY146" fmla="*/ 87549 h 6828885"/>
              <a:gd name="connsiteX147" fmla="*/ 6186792 w 12879421"/>
              <a:gd name="connsiteY147" fmla="*/ 97277 h 6828885"/>
              <a:gd name="connsiteX148" fmla="*/ 6332706 w 12879421"/>
              <a:gd name="connsiteY148" fmla="*/ 155643 h 6828885"/>
              <a:gd name="connsiteX149" fmla="*/ 6488349 w 12879421"/>
              <a:gd name="connsiteY149" fmla="*/ 233464 h 6828885"/>
              <a:gd name="connsiteX150" fmla="*/ 6595353 w 12879421"/>
              <a:gd name="connsiteY150" fmla="*/ 311285 h 6828885"/>
              <a:gd name="connsiteX151" fmla="*/ 6634264 w 12879421"/>
              <a:gd name="connsiteY151" fmla="*/ 330741 h 6828885"/>
              <a:gd name="connsiteX152" fmla="*/ 6702357 w 12879421"/>
              <a:gd name="connsiteY152" fmla="*/ 369651 h 6828885"/>
              <a:gd name="connsiteX153" fmla="*/ 6828817 w 12879421"/>
              <a:gd name="connsiteY153" fmla="*/ 418290 h 6828885"/>
              <a:gd name="connsiteX154" fmla="*/ 7033098 w 12879421"/>
              <a:gd name="connsiteY154" fmla="*/ 505838 h 6828885"/>
              <a:gd name="connsiteX155" fmla="*/ 7091464 w 12879421"/>
              <a:gd name="connsiteY155" fmla="*/ 544749 h 6828885"/>
              <a:gd name="connsiteX156" fmla="*/ 7188740 w 12879421"/>
              <a:gd name="connsiteY156" fmla="*/ 564204 h 6828885"/>
              <a:gd name="connsiteX157" fmla="*/ 7315200 w 12879421"/>
              <a:gd name="connsiteY157" fmla="*/ 593387 h 6828885"/>
              <a:gd name="connsiteX158" fmla="*/ 7500026 w 12879421"/>
              <a:gd name="connsiteY158" fmla="*/ 632298 h 6828885"/>
              <a:gd name="connsiteX159" fmla="*/ 7558392 w 12879421"/>
              <a:gd name="connsiteY159" fmla="*/ 642026 h 6828885"/>
              <a:gd name="connsiteX160" fmla="*/ 7684851 w 12879421"/>
              <a:gd name="connsiteY160" fmla="*/ 651753 h 6828885"/>
              <a:gd name="connsiteX161" fmla="*/ 8200417 w 12879421"/>
              <a:gd name="connsiteY161" fmla="*/ 661481 h 6828885"/>
              <a:gd name="connsiteX162" fmla="*/ 8356060 w 12879421"/>
              <a:gd name="connsiteY162" fmla="*/ 622570 h 6828885"/>
              <a:gd name="connsiteX163" fmla="*/ 8394970 w 12879421"/>
              <a:gd name="connsiteY163" fmla="*/ 612843 h 6828885"/>
              <a:gd name="connsiteX164" fmla="*/ 8521430 w 12879421"/>
              <a:gd name="connsiteY164" fmla="*/ 583660 h 6828885"/>
              <a:gd name="connsiteX165" fmla="*/ 8579796 w 12879421"/>
              <a:gd name="connsiteY165" fmla="*/ 554477 h 6828885"/>
              <a:gd name="connsiteX166" fmla="*/ 8638162 w 12879421"/>
              <a:gd name="connsiteY166" fmla="*/ 544749 h 6828885"/>
              <a:gd name="connsiteX167" fmla="*/ 8696528 w 12879421"/>
              <a:gd name="connsiteY167" fmla="*/ 525294 h 6828885"/>
              <a:gd name="connsiteX168" fmla="*/ 8715983 w 12879421"/>
              <a:gd name="connsiteY168" fmla="*/ 496111 h 6828885"/>
              <a:gd name="connsiteX169" fmla="*/ 8793804 w 12879421"/>
              <a:gd name="connsiteY169" fmla="*/ 437745 h 6828885"/>
              <a:gd name="connsiteX170" fmla="*/ 8813260 w 12879421"/>
              <a:gd name="connsiteY170" fmla="*/ 418290 h 6828885"/>
              <a:gd name="connsiteX171" fmla="*/ 8891081 w 12879421"/>
              <a:gd name="connsiteY171" fmla="*/ 369651 h 6828885"/>
              <a:gd name="connsiteX172" fmla="*/ 8920264 w 12879421"/>
              <a:gd name="connsiteY172" fmla="*/ 350196 h 6828885"/>
              <a:gd name="connsiteX173" fmla="*/ 8988357 w 12879421"/>
              <a:gd name="connsiteY173" fmla="*/ 321013 h 6828885"/>
              <a:gd name="connsiteX174" fmla="*/ 9007813 w 12879421"/>
              <a:gd name="connsiteY174" fmla="*/ 301558 h 6828885"/>
              <a:gd name="connsiteX175" fmla="*/ 9085634 w 12879421"/>
              <a:gd name="connsiteY175" fmla="*/ 272375 h 6828885"/>
              <a:gd name="connsiteX176" fmla="*/ 9124545 w 12879421"/>
              <a:gd name="connsiteY176" fmla="*/ 252919 h 6828885"/>
              <a:gd name="connsiteX177" fmla="*/ 9270460 w 12879421"/>
              <a:gd name="connsiteY177" fmla="*/ 214009 h 6828885"/>
              <a:gd name="connsiteX178" fmla="*/ 9416374 w 12879421"/>
              <a:gd name="connsiteY178" fmla="*/ 175098 h 6828885"/>
              <a:gd name="connsiteX179" fmla="*/ 9581745 w 12879421"/>
              <a:gd name="connsiteY179" fmla="*/ 145915 h 6828885"/>
              <a:gd name="connsiteX180" fmla="*/ 9630383 w 12879421"/>
              <a:gd name="connsiteY180" fmla="*/ 136187 h 6828885"/>
              <a:gd name="connsiteX181" fmla="*/ 10340502 w 12879421"/>
              <a:gd name="connsiteY181" fmla="*/ 97277 h 6828885"/>
              <a:gd name="connsiteX182" fmla="*/ 11439728 w 12879421"/>
              <a:gd name="connsiteY182" fmla="*/ 97277 h 6828885"/>
              <a:gd name="connsiteX183" fmla="*/ 11575915 w 12879421"/>
              <a:gd name="connsiteY183" fmla="*/ 116732 h 6828885"/>
              <a:gd name="connsiteX184" fmla="*/ 11712102 w 12879421"/>
              <a:gd name="connsiteY184" fmla="*/ 126460 h 6828885"/>
              <a:gd name="connsiteX185" fmla="*/ 11789923 w 12879421"/>
              <a:gd name="connsiteY185" fmla="*/ 145915 h 6828885"/>
              <a:gd name="connsiteX186" fmla="*/ 11935838 w 12879421"/>
              <a:gd name="connsiteY186" fmla="*/ 155643 h 6828885"/>
              <a:gd name="connsiteX187" fmla="*/ 12042843 w 12879421"/>
              <a:gd name="connsiteY187" fmla="*/ 165370 h 6828885"/>
              <a:gd name="connsiteX188" fmla="*/ 12110936 w 12879421"/>
              <a:gd name="connsiteY188" fmla="*/ 184826 h 6828885"/>
              <a:gd name="connsiteX189" fmla="*/ 12266579 w 12879421"/>
              <a:gd name="connsiteY189" fmla="*/ 223736 h 6828885"/>
              <a:gd name="connsiteX190" fmla="*/ 12305489 w 12879421"/>
              <a:gd name="connsiteY190" fmla="*/ 243192 h 6828885"/>
              <a:gd name="connsiteX191" fmla="*/ 12373583 w 12879421"/>
              <a:gd name="connsiteY191" fmla="*/ 282102 h 6828885"/>
              <a:gd name="connsiteX192" fmla="*/ 12412494 w 12879421"/>
              <a:gd name="connsiteY192" fmla="*/ 291830 h 6828885"/>
              <a:gd name="connsiteX193" fmla="*/ 12441677 w 12879421"/>
              <a:gd name="connsiteY193" fmla="*/ 311285 h 6828885"/>
              <a:gd name="connsiteX194" fmla="*/ 12529226 w 12879421"/>
              <a:gd name="connsiteY194" fmla="*/ 340468 h 6828885"/>
              <a:gd name="connsiteX195" fmla="*/ 12597319 w 12879421"/>
              <a:gd name="connsiteY195" fmla="*/ 408562 h 6828885"/>
              <a:gd name="connsiteX196" fmla="*/ 12626502 w 12879421"/>
              <a:gd name="connsiteY196" fmla="*/ 428017 h 6828885"/>
              <a:gd name="connsiteX197" fmla="*/ 12645957 w 12879421"/>
              <a:gd name="connsiteY197" fmla="*/ 447473 h 6828885"/>
              <a:gd name="connsiteX198" fmla="*/ 12684868 w 12879421"/>
              <a:gd name="connsiteY198" fmla="*/ 476656 h 6828885"/>
              <a:gd name="connsiteX199" fmla="*/ 12694596 w 12879421"/>
              <a:gd name="connsiteY199" fmla="*/ 505838 h 6828885"/>
              <a:gd name="connsiteX200" fmla="*/ 12743234 w 12879421"/>
              <a:gd name="connsiteY200" fmla="*/ 554477 h 6828885"/>
              <a:gd name="connsiteX201" fmla="*/ 12772417 w 12879421"/>
              <a:gd name="connsiteY201" fmla="*/ 622570 h 6828885"/>
              <a:gd name="connsiteX202" fmla="*/ 12801600 w 12879421"/>
              <a:gd name="connsiteY202" fmla="*/ 680936 h 6828885"/>
              <a:gd name="connsiteX203" fmla="*/ 12811328 w 12879421"/>
              <a:gd name="connsiteY203" fmla="*/ 729575 h 6828885"/>
              <a:gd name="connsiteX204" fmla="*/ 12821055 w 12879421"/>
              <a:gd name="connsiteY204" fmla="*/ 758758 h 6828885"/>
              <a:gd name="connsiteX205" fmla="*/ 12840511 w 12879421"/>
              <a:gd name="connsiteY205" fmla="*/ 826851 h 6828885"/>
              <a:gd name="connsiteX206" fmla="*/ 12850238 w 12879421"/>
              <a:gd name="connsiteY206" fmla="*/ 953311 h 6828885"/>
              <a:gd name="connsiteX207" fmla="*/ 12859966 w 12879421"/>
              <a:gd name="connsiteY207" fmla="*/ 1021404 h 6828885"/>
              <a:gd name="connsiteX208" fmla="*/ 12879421 w 12879421"/>
              <a:gd name="connsiteY208" fmla="*/ 1186775 h 6828885"/>
              <a:gd name="connsiteX209" fmla="*/ 12869694 w 12879421"/>
              <a:gd name="connsiteY209" fmla="*/ 2461098 h 6828885"/>
              <a:gd name="connsiteX210" fmla="*/ 12859966 w 12879421"/>
              <a:gd name="connsiteY210" fmla="*/ 4328809 h 6828885"/>
              <a:gd name="connsiteX211" fmla="*/ 12821055 w 12879421"/>
              <a:gd name="connsiteY211" fmla="*/ 4387175 h 6828885"/>
              <a:gd name="connsiteX212" fmla="*/ 12821055 w 12879421"/>
              <a:gd name="connsiteY212" fmla="*/ 4863830 h 6828885"/>
              <a:gd name="connsiteX213" fmla="*/ 12840511 w 12879421"/>
              <a:gd name="connsiteY213" fmla="*/ 4893013 h 6828885"/>
              <a:gd name="connsiteX214" fmla="*/ 12811328 w 12879421"/>
              <a:gd name="connsiteY214" fmla="*/ 5904690 h 6828885"/>
              <a:gd name="connsiteX215" fmla="*/ 12791872 w 12879421"/>
              <a:gd name="connsiteY215" fmla="*/ 6040877 h 6828885"/>
              <a:gd name="connsiteX216" fmla="*/ 12782145 w 12879421"/>
              <a:gd name="connsiteY216" fmla="*/ 6099243 h 6828885"/>
              <a:gd name="connsiteX217" fmla="*/ 12762689 w 12879421"/>
              <a:gd name="connsiteY217" fmla="*/ 6128426 h 6828885"/>
              <a:gd name="connsiteX218" fmla="*/ 12733506 w 12879421"/>
              <a:gd name="connsiteY218" fmla="*/ 6206247 h 6828885"/>
              <a:gd name="connsiteX219" fmla="*/ 12704323 w 12879421"/>
              <a:gd name="connsiteY219" fmla="*/ 6254885 h 6828885"/>
              <a:gd name="connsiteX220" fmla="*/ 12675140 w 12879421"/>
              <a:gd name="connsiteY220" fmla="*/ 6274341 h 6828885"/>
              <a:gd name="connsiteX221" fmla="*/ 12636230 w 12879421"/>
              <a:gd name="connsiteY221" fmla="*/ 6313251 h 6828885"/>
              <a:gd name="connsiteX222" fmla="*/ 12480587 w 12879421"/>
              <a:gd name="connsiteY222" fmla="*/ 6352162 h 6828885"/>
              <a:gd name="connsiteX223" fmla="*/ 12451404 w 12879421"/>
              <a:gd name="connsiteY223" fmla="*/ 6361890 h 6828885"/>
              <a:gd name="connsiteX224" fmla="*/ 12286034 w 12879421"/>
              <a:gd name="connsiteY224" fmla="*/ 6391073 h 6828885"/>
              <a:gd name="connsiteX225" fmla="*/ 12237396 w 12879421"/>
              <a:gd name="connsiteY225" fmla="*/ 6400800 h 6828885"/>
              <a:gd name="connsiteX226" fmla="*/ 11887200 w 12879421"/>
              <a:gd name="connsiteY226" fmla="*/ 6235430 h 6828885"/>
              <a:gd name="connsiteX227" fmla="*/ 11789923 w 12879421"/>
              <a:gd name="connsiteY227" fmla="*/ 6177064 h 6828885"/>
              <a:gd name="connsiteX228" fmla="*/ 11751013 w 12879421"/>
              <a:gd name="connsiteY228" fmla="*/ 6167336 h 6828885"/>
              <a:gd name="connsiteX229" fmla="*/ 11682919 w 12879421"/>
              <a:gd name="connsiteY229" fmla="*/ 6128426 h 6828885"/>
              <a:gd name="connsiteX230" fmla="*/ 11605098 w 12879421"/>
              <a:gd name="connsiteY230" fmla="*/ 6079787 h 6828885"/>
              <a:gd name="connsiteX231" fmla="*/ 11468911 w 12879421"/>
              <a:gd name="connsiteY231" fmla="*/ 6011694 h 6828885"/>
              <a:gd name="connsiteX232" fmla="*/ 11342451 w 12879421"/>
              <a:gd name="connsiteY232" fmla="*/ 5924145 h 6828885"/>
              <a:gd name="connsiteX233" fmla="*/ 11274357 w 12879421"/>
              <a:gd name="connsiteY233" fmla="*/ 5865779 h 6828885"/>
              <a:gd name="connsiteX234" fmla="*/ 11235447 w 12879421"/>
              <a:gd name="connsiteY234" fmla="*/ 5846324 h 6828885"/>
              <a:gd name="connsiteX235" fmla="*/ 11196536 w 12879421"/>
              <a:gd name="connsiteY235" fmla="*/ 5807413 h 6828885"/>
              <a:gd name="connsiteX236" fmla="*/ 11157626 w 12879421"/>
              <a:gd name="connsiteY236" fmla="*/ 5787958 h 6828885"/>
              <a:gd name="connsiteX237" fmla="*/ 11099260 w 12879421"/>
              <a:gd name="connsiteY237" fmla="*/ 5710136 h 6828885"/>
              <a:gd name="connsiteX238" fmla="*/ 11031166 w 12879421"/>
              <a:gd name="connsiteY238" fmla="*/ 5642043 h 6828885"/>
              <a:gd name="connsiteX239" fmla="*/ 10953345 w 12879421"/>
              <a:gd name="connsiteY239" fmla="*/ 5505856 h 6828885"/>
              <a:gd name="connsiteX240" fmla="*/ 10875523 w 12879421"/>
              <a:gd name="connsiteY240" fmla="*/ 5359941 h 6828885"/>
              <a:gd name="connsiteX241" fmla="*/ 10865796 w 12879421"/>
              <a:gd name="connsiteY241" fmla="*/ 5321030 h 6828885"/>
              <a:gd name="connsiteX242" fmla="*/ 10807430 w 12879421"/>
              <a:gd name="connsiteY242" fmla="*/ 5243209 h 6828885"/>
              <a:gd name="connsiteX243" fmla="*/ 10768519 w 12879421"/>
              <a:gd name="connsiteY243" fmla="*/ 5165387 h 6828885"/>
              <a:gd name="connsiteX244" fmla="*/ 10729609 w 12879421"/>
              <a:gd name="connsiteY244" fmla="*/ 5107021 h 6828885"/>
              <a:gd name="connsiteX245" fmla="*/ 10671243 w 12879421"/>
              <a:gd name="connsiteY245" fmla="*/ 5087566 h 6828885"/>
              <a:gd name="connsiteX246" fmla="*/ 10642060 w 12879421"/>
              <a:gd name="connsiteY246" fmla="*/ 5058383 h 6828885"/>
              <a:gd name="connsiteX247" fmla="*/ 10612877 w 12879421"/>
              <a:gd name="connsiteY247" fmla="*/ 4970834 h 6828885"/>
              <a:gd name="connsiteX248" fmla="*/ 10593421 w 12879421"/>
              <a:gd name="connsiteY248" fmla="*/ 4951379 h 6828885"/>
              <a:gd name="connsiteX249" fmla="*/ 10573966 w 12879421"/>
              <a:gd name="connsiteY249" fmla="*/ 4922196 h 6828885"/>
              <a:gd name="connsiteX250" fmla="*/ 10544783 w 12879421"/>
              <a:gd name="connsiteY250" fmla="*/ 4883285 h 6828885"/>
              <a:gd name="connsiteX251" fmla="*/ 10505872 w 12879421"/>
              <a:gd name="connsiteY251" fmla="*/ 4824919 h 6828885"/>
              <a:gd name="connsiteX252" fmla="*/ 10466962 w 12879421"/>
              <a:gd name="connsiteY252" fmla="*/ 4756826 h 6828885"/>
              <a:gd name="connsiteX253" fmla="*/ 10408596 w 12879421"/>
              <a:gd name="connsiteY253" fmla="*/ 4688732 h 6828885"/>
              <a:gd name="connsiteX254" fmla="*/ 10379413 w 12879421"/>
              <a:gd name="connsiteY254" fmla="*/ 4630366 h 6828885"/>
              <a:gd name="connsiteX255" fmla="*/ 10359957 w 12879421"/>
              <a:gd name="connsiteY255" fmla="*/ 4610911 h 6828885"/>
              <a:gd name="connsiteX256" fmla="*/ 10340502 w 12879421"/>
              <a:gd name="connsiteY256" fmla="*/ 4581728 h 6828885"/>
              <a:gd name="connsiteX257" fmla="*/ 10311319 w 12879421"/>
              <a:gd name="connsiteY257" fmla="*/ 4562273 h 6828885"/>
              <a:gd name="connsiteX258" fmla="*/ 10262681 w 12879421"/>
              <a:gd name="connsiteY258" fmla="*/ 4513634 h 6828885"/>
              <a:gd name="connsiteX259" fmla="*/ 10233498 w 12879421"/>
              <a:gd name="connsiteY259" fmla="*/ 4494179 h 6828885"/>
              <a:gd name="connsiteX260" fmla="*/ 10204315 w 12879421"/>
              <a:gd name="connsiteY260" fmla="*/ 4464996 h 6828885"/>
              <a:gd name="connsiteX261" fmla="*/ 10165404 w 12879421"/>
              <a:gd name="connsiteY261" fmla="*/ 4445541 h 6828885"/>
              <a:gd name="connsiteX262" fmla="*/ 10145949 w 12879421"/>
              <a:gd name="connsiteY262" fmla="*/ 4416358 h 6828885"/>
              <a:gd name="connsiteX263" fmla="*/ 10077855 w 12879421"/>
              <a:gd name="connsiteY263" fmla="*/ 4377447 h 6828885"/>
              <a:gd name="connsiteX264" fmla="*/ 9844392 w 12879421"/>
              <a:gd name="connsiteY264" fmla="*/ 4387175 h 6828885"/>
              <a:gd name="connsiteX265" fmla="*/ 9795753 w 12879421"/>
              <a:gd name="connsiteY265" fmla="*/ 4435813 h 6828885"/>
              <a:gd name="connsiteX266" fmla="*/ 9727660 w 12879421"/>
              <a:gd name="connsiteY266" fmla="*/ 4494179 h 6828885"/>
              <a:gd name="connsiteX267" fmla="*/ 9688749 w 12879421"/>
              <a:gd name="connsiteY267" fmla="*/ 4572000 h 6828885"/>
              <a:gd name="connsiteX268" fmla="*/ 9679021 w 12879421"/>
              <a:gd name="connsiteY268" fmla="*/ 4601183 h 6828885"/>
              <a:gd name="connsiteX269" fmla="*/ 9659566 w 12879421"/>
              <a:gd name="connsiteY269" fmla="*/ 4630366 h 6828885"/>
              <a:gd name="connsiteX270" fmla="*/ 9640111 w 12879421"/>
              <a:gd name="connsiteY270" fmla="*/ 4698460 h 6828885"/>
              <a:gd name="connsiteX271" fmla="*/ 9630383 w 12879421"/>
              <a:gd name="connsiteY271" fmla="*/ 4727643 h 6828885"/>
              <a:gd name="connsiteX272" fmla="*/ 9620655 w 12879421"/>
              <a:gd name="connsiteY272" fmla="*/ 4776281 h 6828885"/>
              <a:gd name="connsiteX273" fmla="*/ 9601200 w 12879421"/>
              <a:gd name="connsiteY273" fmla="*/ 4815192 h 6828885"/>
              <a:gd name="connsiteX274" fmla="*/ 9591472 w 12879421"/>
              <a:gd name="connsiteY274" fmla="*/ 4844375 h 6828885"/>
              <a:gd name="connsiteX275" fmla="*/ 9610928 w 12879421"/>
              <a:gd name="connsiteY275" fmla="*/ 5019473 h 6828885"/>
              <a:gd name="connsiteX276" fmla="*/ 9620655 w 12879421"/>
              <a:gd name="connsiteY276" fmla="*/ 5087566 h 6828885"/>
              <a:gd name="connsiteX277" fmla="*/ 9630383 w 12879421"/>
              <a:gd name="connsiteY277" fmla="*/ 5184843 h 6828885"/>
              <a:gd name="connsiteX278" fmla="*/ 9620655 w 12879421"/>
              <a:gd name="connsiteY278" fmla="*/ 5447490 h 6828885"/>
              <a:gd name="connsiteX279" fmla="*/ 9601200 w 12879421"/>
              <a:gd name="connsiteY279" fmla="*/ 5486400 h 6828885"/>
              <a:gd name="connsiteX280" fmla="*/ 9581745 w 12879421"/>
              <a:gd name="connsiteY280" fmla="*/ 5573949 h 6828885"/>
              <a:gd name="connsiteX281" fmla="*/ 9562289 w 12879421"/>
              <a:gd name="connsiteY281" fmla="*/ 5612860 h 6828885"/>
              <a:gd name="connsiteX282" fmla="*/ 9552562 w 12879421"/>
              <a:gd name="connsiteY282" fmla="*/ 5642043 h 6828885"/>
              <a:gd name="connsiteX283" fmla="*/ 9542834 w 12879421"/>
              <a:gd name="connsiteY283" fmla="*/ 5680953 h 6828885"/>
              <a:gd name="connsiteX284" fmla="*/ 9523379 w 12879421"/>
              <a:gd name="connsiteY284" fmla="*/ 5710136 h 6828885"/>
              <a:gd name="connsiteX285" fmla="*/ 9465013 w 12879421"/>
              <a:gd name="connsiteY285" fmla="*/ 5768502 h 6828885"/>
              <a:gd name="connsiteX286" fmla="*/ 9445557 w 12879421"/>
              <a:gd name="connsiteY286" fmla="*/ 5797685 h 6828885"/>
              <a:gd name="connsiteX287" fmla="*/ 9406647 w 12879421"/>
              <a:gd name="connsiteY287" fmla="*/ 5846324 h 6828885"/>
              <a:gd name="connsiteX288" fmla="*/ 9396919 w 12879421"/>
              <a:gd name="connsiteY288" fmla="*/ 5875507 h 6828885"/>
              <a:gd name="connsiteX289" fmla="*/ 9377464 w 12879421"/>
              <a:gd name="connsiteY289" fmla="*/ 5914417 h 6828885"/>
              <a:gd name="connsiteX290" fmla="*/ 9338553 w 12879421"/>
              <a:gd name="connsiteY290" fmla="*/ 5972783 h 6828885"/>
              <a:gd name="connsiteX291" fmla="*/ 9319098 w 12879421"/>
              <a:gd name="connsiteY291" fmla="*/ 6031149 h 6828885"/>
              <a:gd name="connsiteX292" fmla="*/ 9309370 w 12879421"/>
              <a:gd name="connsiteY292" fmla="*/ 6070060 h 6828885"/>
              <a:gd name="connsiteX293" fmla="*/ 9289915 w 12879421"/>
              <a:gd name="connsiteY293" fmla="*/ 6128426 h 6828885"/>
              <a:gd name="connsiteX294" fmla="*/ 9280187 w 12879421"/>
              <a:gd name="connsiteY294" fmla="*/ 6167336 h 6828885"/>
              <a:gd name="connsiteX295" fmla="*/ 9260732 w 12879421"/>
              <a:gd name="connsiteY295" fmla="*/ 6235430 h 6828885"/>
              <a:gd name="connsiteX296" fmla="*/ 9251004 w 12879421"/>
              <a:gd name="connsiteY296" fmla="*/ 6293796 h 6828885"/>
              <a:gd name="connsiteX297" fmla="*/ 9221821 w 12879421"/>
              <a:gd name="connsiteY297" fmla="*/ 6381345 h 6828885"/>
              <a:gd name="connsiteX298" fmla="*/ 9212094 w 12879421"/>
              <a:gd name="connsiteY298" fmla="*/ 6410528 h 6828885"/>
              <a:gd name="connsiteX299" fmla="*/ 9202366 w 12879421"/>
              <a:gd name="connsiteY299" fmla="*/ 6449438 h 6828885"/>
              <a:gd name="connsiteX300" fmla="*/ 9173183 w 12879421"/>
              <a:gd name="connsiteY300" fmla="*/ 6498077 h 6828885"/>
              <a:gd name="connsiteX301" fmla="*/ 9153728 w 12879421"/>
              <a:gd name="connsiteY301" fmla="*/ 6575898 h 6828885"/>
              <a:gd name="connsiteX302" fmla="*/ 9124545 w 12879421"/>
              <a:gd name="connsiteY302" fmla="*/ 6643992 h 6828885"/>
              <a:gd name="connsiteX303" fmla="*/ 9095362 w 12879421"/>
              <a:gd name="connsiteY303" fmla="*/ 6673175 h 6828885"/>
              <a:gd name="connsiteX304" fmla="*/ 9036996 w 12879421"/>
              <a:gd name="connsiteY304" fmla="*/ 6692630 h 6828885"/>
              <a:gd name="connsiteX305" fmla="*/ 9007813 w 12879421"/>
              <a:gd name="connsiteY305" fmla="*/ 6712085 h 6828885"/>
              <a:gd name="connsiteX306" fmla="*/ 8978630 w 12879421"/>
              <a:gd name="connsiteY306" fmla="*/ 6721813 h 6828885"/>
              <a:gd name="connsiteX307" fmla="*/ 8891081 w 12879421"/>
              <a:gd name="connsiteY307" fmla="*/ 6741268 h 6828885"/>
              <a:gd name="connsiteX308" fmla="*/ 8822987 w 12879421"/>
              <a:gd name="connsiteY308" fmla="*/ 6760724 h 6828885"/>
              <a:gd name="connsiteX309" fmla="*/ 8754894 w 12879421"/>
              <a:gd name="connsiteY309" fmla="*/ 6770451 h 6828885"/>
              <a:gd name="connsiteX310" fmla="*/ 8696528 w 12879421"/>
              <a:gd name="connsiteY310" fmla="*/ 6780179 h 6828885"/>
              <a:gd name="connsiteX311" fmla="*/ 7762672 w 12879421"/>
              <a:gd name="connsiteY311" fmla="*/ 6770451 h 6828885"/>
              <a:gd name="connsiteX312" fmla="*/ 7694579 w 12879421"/>
              <a:gd name="connsiteY312" fmla="*/ 6760724 h 6828885"/>
              <a:gd name="connsiteX313" fmla="*/ 7490298 w 12879421"/>
              <a:gd name="connsiteY313" fmla="*/ 6731541 h 6828885"/>
              <a:gd name="connsiteX314" fmla="*/ 7383294 w 12879421"/>
              <a:gd name="connsiteY314" fmla="*/ 6712085 h 6828885"/>
              <a:gd name="connsiteX315" fmla="*/ 7324928 w 12879421"/>
              <a:gd name="connsiteY315" fmla="*/ 6702358 h 6828885"/>
              <a:gd name="connsiteX316" fmla="*/ 7159557 w 12879421"/>
              <a:gd name="connsiteY316" fmla="*/ 6682902 h 6828885"/>
              <a:gd name="connsiteX317" fmla="*/ 7130374 w 12879421"/>
              <a:gd name="connsiteY317" fmla="*/ 6673175 h 6828885"/>
              <a:gd name="connsiteX318" fmla="*/ 7003915 w 12879421"/>
              <a:gd name="connsiteY318" fmla="*/ 6692630 h 6828885"/>
              <a:gd name="connsiteX319" fmla="*/ 6789906 w 12879421"/>
              <a:gd name="connsiteY319" fmla="*/ 6682902 h 6828885"/>
              <a:gd name="connsiteX320" fmla="*/ 6634264 w 12879421"/>
              <a:gd name="connsiteY320" fmla="*/ 6614809 h 6828885"/>
              <a:gd name="connsiteX321" fmla="*/ 6556443 w 12879421"/>
              <a:gd name="connsiteY321" fmla="*/ 6605081 h 6828885"/>
              <a:gd name="connsiteX322" fmla="*/ 6449438 w 12879421"/>
              <a:gd name="connsiteY322" fmla="*/ 6585626 h 6828885"/>
              <a:gd name="connsiteX323" fmla="*/ 6410528 w 12879421"/>
              <a:gd name="connsiteY323" fmla="*/ 6546715 h 6828885"/>
              <a:gd name="connsiteX324" fmla="*/ 6352162 w 12879421"/>
              <a:gd name="connsiteY324" fmla="*/ 6536987 h 6828885"/>
              <a:gd name="connsiteX325" fmla="*/ 6254885 w 12879421"/>
              <a:gd name="connsiteY325" fmla="*/ 6517532 h 6828885"/>
              <a:gd name="connsiteX326" fmla="*/ 6215974 w 12879421"/>
              <a:gd name="connsiteY326" fmla="*/ 6507804 h 6828885"/>
              <a:gd name="connsiteX327" fmla="*/ 6157609 w 12879421"/>
              <a:gd name="connsiteY327" fmla="*/ 6498077 h 6828885"/>
              <a:gd name="connsiteX328" fmla="*/ 6070060 w 12879421"/>
              <a:gd name="connsiteY328" fmla="*/ 6459166 h 6828885"/>
              <a:gd name="connsiteX329" fmla="*/ 6001966 w 12879421"/>
              <a:gd name="connsiteY329" fmla="*/ 6439711 h 6828885"/>
              <a:gd name="connsiteX330" fmla="*/ 5963055 w 12879421"/>
              <a:gd name="connsiteY330" fmla="*/ 6420256 h 6828885"/>
              <a:gd name="connsiteX331" fmla="*/ 5885234 w 12879421"/>
              <a:gd name="connsiteY331" fmla="*/ 6400800 h 6828885"/>
              <a:gd name="connsiteX332" fmla="*/ 5856051 w 12879421"/>
              <a:gd name="connsiteY332" fmla="*/ 6391073 h 6828885"/>
              <a:gd name="connsiteX333" fmla="*/ 5749047 w 12879421"/>
              <a:gd name="connsiteY333" fmla="*/ 6361890 h 6828885"/>
              <a:gd name="connsiteX334" fmla="*/ 5700409 w 12879421"/>
              <a:gd name="connsiteY334" fmla="*/ 6332707 h 6828885"/>
              <a:gd name="connsiteX335" fmla="*/ 5554494 w 12879421"/>
              <a:gd name="connsiteY335" fmla="*/ 6293796 h 6828885"/>
              <a:gd name="connsiteX336" fmla="*/ 5505855 w 12879421"/>
              <a:gd name="connsiteY336" fmla="*/ 6264613 h 6828885"/>
              <a:gd name="connsiteX337" fmla="*/ 5476672 w 12879421"/>
              <a:gd name="connsiteY337" fmla="*/ 6245158 h 6828885"/>
              <a:gd name="connsiteX338" fmla="*/ 5447489 w 12879421"/>
              <a:gd name="connsiteY338" fmla="*/ 6235430 h 6828885"/>
              <a:gd name="connsiteX339" fmla="*/ 5408579 w 12879421"/>
              <a:gd name="connsiteY339" fmla="*/ 6196519 h 6828885"/>
              <a:gd name="connsiteX340" fmla="*/ 5340485 w 12879421"/>
              <a:gd name="connsiteY340" fmla="*/ 6147881 h 6828885"/>
              <a:gd name="connsiteX341" fmla="*/ 5233481 w 12879421"/>
              <a:gd name="connsiteY341" fmla="*/ 6021421 h 6828885"/>
              <a:gd name="connsiteX342" fmla="*/ 5204298 w 12879421"/>
              <a:gd name="connsiteY342" fmla="*/ 5992238 h 6828885"/>
              <a:gd name="connsiteX343" fmla="*/ 5194570 w 12879421"/>
              <a:gd name="connsiteY343" fmla="*/ 5963056 h 6828885"/>
              <a:gd name="connsiteX344" fmla="*/ 5136204 w 12879421"/>
              <a:gd name="connsiteY344" fmla="*/ 5914417 h 6828885"/>
              <a:gd name="connsiteX345" fmla="*/ 5116749 w 12879421"/>
              <a:gd name="connsiteY345" fmla="*/ 5875507 h 6828885"/>
              <a:gd name="connsiteX346" fmla="*/ 5087566 w 12879421"/>
              <a:gd name="connsiteY346" fmla="*/ 5856051 h 6828885"/>
              <a:gd name="connsiteX347" fmla="*/ 5029200 w 12879421"/>
              <a:gd name="connsiteY347" fmla="*/ 5807413 h 6828885"/>
              <a:gd name="connsiteX348" fmla="*/ 4961106 w 12879421"/>
              <a:gd name="connsiteY348" fmla="*/ 5768502 h 6828885"/>
              <a:gd name="connsiteX349" fmla="*/ 4883285 w 12879421"/>
              <a:gd name="connsiteY349" fmla="*/ 5710136 h 6828885"/>
              <a:gd name="connsiteX350" fmla="*/ 4756826 w 12879421"/>
              <a:gd name="connsiteY350" fmla="*/ 5642043 h 6828885"/>
              <a:gd name="connsiteX351" fmla="*/ 4679004 w 12879421"/>
              <a:gd name="connsiteY351" fmla="*/ 5603132 h 6828885"/>
              <a:gd name="connsiteX352" fmla="*/ 4591455 w 12879421"/>
              <a:gd name="connsiteY352" fmla="*/ 5573949 h 6828885"/>
              <a:gd name="connsiteX353" fmla="*/ 4542817 w 12879421"/>
              <a:gd name="connsiteY353" fmla="*/ 5554494 h 6828885"/>
              <a:gd name="connsiteX354" fmla="*/ 4445540 w 12879421"/>
              <a:gd name="connsiteY354" fmla="*/ 5535038 h 6828885"/>
              <a:gd name="connsiteX355" fmla="*/ 4328809 w 12879421"/>
              <a:gd name="connsiteY355" fmla="*/ 5505856 h 6828885"/>
              <a:gd name="connsiteX356" fmla="*/ 4250987 w 12879421"/>
              <a:gd name="connsiteY356" fmla="*/ 5476673 h 6828885"/>
              <a:gd name="connsiteX357" fmla="*/ 4143983 w 12879421"/>
              <a:gd name="connsiteY357" fmla="*/ 5447490 h 6828885"/>
              <a:gd name="connsiteX358" fmla="*/ 4007796 w 12879421"/>
              <a:gd name="connsiteY358" fmla="*/ 5428034 h 6828885"/>
              <a:gd name="connsiteX359" fmla="*/ 3920247 w 12879421"/>
              <a:gd name="connsiteY359" fmla="*/ 5408579 h 6828885"/>
              <a:gd name="connsiteX360" fmla="*/ 3735421 w 12879421"/>
              <a:gd name="connsiteY360" fmla="*/ 5389124 h 6828885"/>
              <a:gd name="connsiteX361" fmla="*/ 3210128 w 12879421"/>
              <a:gd name="connsiteY361" fmla="*/ 5398851 h 6828885"/>
              <a:gd name="connsiteX362" fmla="*/ 3151762 w 12879421"/>
              <a:gd name="connsiteY362" fmla="*/ 5408579 h 6828885"/>
              <a:gd name="connsiteX363" fmla="*/ 3064213 w 12879421"/>
              <a:gd name="connsiteY363" fmla="*/ 5428034 h 6828885"/>
              <a:gd name="connsiteX364" fmla="*/ 2976664 w 12879421"/>
              <a:gd name="connsiteY364" fmla="*/ 5466945 h 6828885"/>
              <a:gd name="connsiteX365" fmla="*/ 2937753 w 12879421"/>
              <a:gd name="connsiteY365" fmla="*/ 5496128 h 6828885"/>
              <a:gd name="connsiteX366" fmla="*/ 2879387 w 12879421"/>
              <a:gd name="connsiteY366" fmla="*/ 5535038 h 6828885"/>
              <a:gd name="connsiteX367" fmla="*/ 2840477 w 12879421"/>
              <a:gd name="connsiteY367" fmla="*/ 5564221 h 6828885"/>
              <a:gd name="connsiteX368" fmla="*/ 2752928 w 12879421"/>
              <a:gd name="connsiteY368" fmla="*/ 5632315 h 6828885"/>
              <a:gd name="connsiteX369" fmla="*/ 2723745 w 12879421"/>
              <a:gd name="connsiteY369" fmla="*/ 5661498 h 6828885"/>
              <a:gd name="connsiteX370" fmla="*/ 2645923 w 12879421"/>
              <a:gd name="connsiteY370" fmla="*/ 5749047 h 6828885"/>
              <a:gd name="connsiteX371" fmla="*/ 2597285 w 12879421"/>
              <a:gd name="connsiteY371" fmla="*/ 5787958 h 6828885"/>
              <a:gd name="connsiteX372" fmla="*/ 2568102 w 12879421"/>
              <a:gd name="connsiteY372" fmla="*/ 5807413 h 6828885"/>
              <a:gd name="connsiteX373" fmla="*/ 2500009 w 12879421"/>
              <a:gd name="connsiteY373" fmla="*/ 5856051 h 6828885"/>
              <a:gd name="connsiteX374" fmla="*/ 2470826 w 12879421"/>
              <a:gd name="connsiteY374" fmla="*/ 5865779 h 6828885"/>
              <a:gd name="connsiteX375" fmla="*/ 2431915 w 12879421"/>
              <a:gd name="connsiteY375" fmla="*/ 5885234 h 6828885"/>
              <a:gd name="connsiteX376" fmla="*/ 2373549 w 12879421"/>
              <a:gd name="connsiteY376" fmla="*/ 5963056 h 6828885"/>
              <a:gd name="connsiteX377" fmla="*/ 2305455 w 12879421"/>
              <a:gd name="connsiteY377" fmla="*/ 6011694 h 6828885"/>
              <a:gd name="connsiteX378" fmla="*/ 2247089 w 12879421"/>
              <a:gd name="connsiteY378" fmla="*/ 6070060 h 6828885"/>
              <a:gd name="connsiteX379" fmla="*/ 2208179 w 12879421"/>
              <a:gd name="connsiteY379" fmla="*/ 6108970 h 6828885"/>
              <a:gd name="connsiteX380" fmla="*/ 2149813 w 12879421"/>
              <a:gd name="connsiteY380" fmla="*/ 6147881 h 6828885"/>
              <a:gd name="connsiteX381" fmla="*/ 2071992 w 12879421"/>
              <a:gd name="connsiteY381" fmla="*/ 6215975 h 6828885"/>
              <a:gd name="connsiteX382" fmla="*/ 2052536 w 12879421"/>
              <a:gd name="connsiteY382" fmla="*/ 6235430 h 6828885"/>
              <a:gd name="connsiteX383" fmla="*/ 2033081 w 12879421"/>
              <a:gd name="connsiteY383" fmla="*/ 6264613 h 6828885"/>
              <a:gd name="connsiteX384" fmla="*/ 1994170 w 12879421"/>
              <a:gd name="connsiteY384" fmla="*/ 6274341 h 6828885"/>
              <a:gd name="connsiteX385" fmla="*/ 1974715 w 12879421"/>
              <a:gd name="connsiteY385" fmla="*/ 6303524 h 6828885"/>
              <a:gd name="connsiteX386" fmla="*/ 1916349 w 12879421"/>
              <a:gd name="connsiteY386" fmla="*/ 6332707 h 6828885"/>
              <a:gd name="connsiteX387" fmla="*/ 1848255 w 12879421"/>
              <a:gd name="connsiteY387" fmla="*/ 6381345 h 6828885"/>
              <a:gd name="connsiteX388" fmla="*/ 1819072 w 12879421"/>
              <a:gd name="connsiteY388" fmla="*/ 6400800 h 6828885"/>
              <a:gd name="connsiteX389" fmla="*/ 1799617 w 12879421"/>
              <a:gd name="connsiteY389" fmla="*/ 6420256 h 6828885"/>
              <a:gd name="connsiteX390" fmla="*/ 1780162 w 12879421"/>
              <a:gd name="connsiteY390" fmla="*/ 6449438 h 6828885"/>
              <a:gd name="connsiteX391" fmla="*/ 1750979 w 12879421"/>
              <a:gd name="connsiteY391" fmla="*/ 6459166 h 6828885"/>
              <a:gd name="connsiteX392" fmla="*/ 1721796 w 12879421"/>
              <a:gd name="connsiteY392" fmla="*/ 6517532 h 6828885"/>
              <a:gd name="connsiteX393" fmla="*/ 1682885 w 12879421"/>
              <a:gd name="connsiteY393" fmla="*/ 6556443 h 6828885"/>
              <a:gd name="connsiteX394" fmla="*/ 1643974 w 12879421"/>
              <a:gd name="connsiteY394" fmla="*/ 6575898 h 6828885"/>
              <a:gd name="connsiteX395" fmla="*/ 1605064 w 12879421"/>
              <a:gd name="connsiteY395" fmla="*/ 6634264 h 6828885"/>
              <a:gd name="connsiteX396" fmla="*/ 1546698 w 12879421"/>
              <a:gd name="connsiteY396" fmla="*/ 6712085 h 6828885"/>
              <a:gd name="connsiteX397" fmla="*/ 1420238 w 12879421"/>
              <a:gd name="connsiteY397" fmla="*/ 6760724 h 6828885"/>
              <a:gd name="connsiteX398" fmla="*/ 1177047 w 12879421"/>
              <a:gd name="connsiteY398" fmla="*/ 6780179 h 6828885"/>
              <a:gd name="connsiteX399" fmla="*/ 933855 w 12879421"/>
              <a:gd name="connsiteY399" fmla="*/ 6828817 h 6828885"/>
              <a:gd name="connsiteX400" fmla="*/ 447472 w 12879421"/>
              <a:gd name="connsiteY400" fmla="*/ 6789907 h 6828885"/>
              <a:gd name="connsiteX401" fmla="*/ 408562 w 12879421"/>
              <a:gd name="connsiteY401" fmla="*/ 6731541 h 6828885"/>
              <a:gd name="connsiteX402" fmla="*/ 330740 w 12879421"/>
              <a:gd name="connsiteY402" fmla="*/ 6575898 h 6828885"/>
              <a:gd name="connsiteX403" fmla="*/ 291830 w 12879421"/>
              <a:gd name="connsiteY403" fmla="*/ 6536987 h 6828885"/>
              <a:gd name="connsiteX404" fmla="*/ 184826 w 12879421"/>
              <a:gd name="connsiteY404" fmla="*/ 6381345 h 6828885"/>
              <a:gd name="connsiteX405" fmla="*/ 165370 w 12879421"/>
              <a:gd name="connsiteY405" fmla="*/ 6313251 h 6828885"/>
              <a:gd name="connsiteX406" fmla="*/ 155643 w 12879421"/>
              <a:gd name="connsiteY406" fmla="*/ 6284068 h 6828885"/>
              <a:gd name="connsiteX407" fmla="*/ 136187 w 12879421"/>
              <a:gd name="connsiteY407" fmla="*/ 6245158 h 6828885"/>
              <a:gd name="connsiteX408" fmla="*/ 48638 w 12879421"/>
              <a:gd name="connsiteY408" fmla="*/ 6050604 h 6828885"/>
              <a:gd name="connsiteX409" fmla="*/ 38911 w 12879421"/>
              <a:gd name="connsiteY409" fmla="*/ 5972783 h 6828885"/>
              <a:gd name="connsiteX410" fmla="*/ 19455 w 12879421"/>
              <a:gd name="connsiteY410" fmla="*/ 5924145 h 6828885"/>
              <a:gd name="connsiteX411" fmla="*/ 0 w 12879421"/>
              <a:gd name="connsiteY411" fmla="*/ 5642043 h 6828885"/>
              <a:gd name="connsiteX412" fmla="*/ 9728 w 12879421"/>
              <a:gd name="connsiteY412" fmla="*/ 4046707 h 6828885"/>
              <a:gd name="connsiteX413" fmla="*/ 29183 w 12879421"/>
              <a:gd name="connsiteY413" fmla="*/ 3978613 h 6828885"/>
              <a:gd name="connsiteX414" fmla="*/ 38911 w 12879421"/>
              <a:gd name="connsiteY414" fmla="*/ 3939702 h 6828885"/>
              <a:gd name="connsiteX415" fmla="*/ 77821 w 12879421"/>
              <a:gd name="connsiteY415" fmla="*/ 3813243 h 6828885"/>
              <a:gd name="connsiteX416" fmla="*/ 87549 w 12879421"/>
              <a:gd name="connsiteY416" fmla="*/ 3774332 h 6828885"/>
              <a:gd name="connsiteX417" fmla="*/ 116732 w 12879421"/>
              <a:gd name="connsiteY417" fmla="*/ 3715966 h 6828885"/>
              <a:gd name="connsiteX418" fmla="*/ 145915 w 12879421"/>
              <a:gd name="connsiteY418" fmla="*/ 3560324 h 6828885"/>
              <a:gd name="connsiteX419" fmla="*/ 165370 w 12879421"/>
              <a:gd name="connsiteY419" fmla="*/ 3453319 h 6828885"/>
              <a:gd name="connsiteX420" fmla="*/ 175098 w 12879421"/>
              <a:gd name="connsiteY420" fmla="*/ 3424136 h 6828885"/>
              <a:gd name="connsiteX421" fmla="*/ 184826 w 12879421"/>
              <a:gd name="connsiteY421" fmla="*/ 3385226 h 6828885"/>
              <a:gd name="connsiteX422" fmla="*/ 214009 w 12879421"/>
              <a:gd name="connsiteY422" fmla="*/ 3307404 h 6828885"/>
              <a:gd name="connsiteX423" fmla="*/ 243192 w 12879421"/>
              <a:gd name="connsiteY423" fmla="*/ 3171217 h 6828885"/>
              <a:gd name="connsiteX424" fmla="*/ 262647 w 12879421"/>
              <a:gd name="connsiteY424" fmla="*/ 3122579 h 6828885"/>
              <a:gd name="connsiteX425" fmla="*/ 272374 w 12879421"/>
              <a:gd name="connsiteY425" fmla="*/ 3064213 h 6828885"/>
              <a:gd name="connsiteX426" fmla="*/ 282102 w 12879421"/>
              <a:gd name="connsiteY426" fmla="*/ 2976664 h 6828885"/>
              <a:gd name="connsiteX427" fmla="*/ 301557 w 12879421"/>
              <a:gd name="connsiteY427" fmla="*/ 2908570 h 6828885"/>
              <a:gd name="connsiteX428" fmla="*/ 311285 w 12879421"/>
              <a:gd name="connsiteY428" fmla="*/ 2869660 h 6828885"/>
              <a:gd name="connsiteX429" fmla="*/ 340468 w 12879421"/>
              <a:gd name="connsiteY429" fmla="*/ 2363821 h 6828885"/>
              <a:gd name="connsiteX430" fmla="*/ 359923 w 12879421"/>
              <a:gd name="connsiteY430" fmla="*/ 2295728 h 6828885"/>
              <a:gd name="connsiteX431" fmla="*/ 369651 w 12879421"/>
              <a:gd name="connsiteY431" fmla="*/ 2266545 h 6828885"/>
              <a:gd name="connsiteX432" fmla="*/ 389106 w 12879421"/>
              <a:gd name="connsiteY432" fmla="*/ 2237362 h 6828885"/>
              <a:gd name="connsiteX433" fmla="*/ 398834 w 12879421"/>
              <a:gd name="connsiteY433" fmla="*/ 2208179 h 6828885"/>
              <a:gd name="connsiteX434" fmla="*/ 466928 w 12879421"/>
              <a:gd name="connsiteY434" fmla="*/ 2169268 h 68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879421" h="6828885" extrusionOk="0">
                <a:moveTo>
                  <a:pt x="466928" y="2169268"/>
                </a:moveTo>
                <a:lnTo>
                  <a:pt x="466928" y="2169268"/>
                </a:lnTo>
                <a:cubicBezTo>
                  <a:pt x="496111" y="2175753"/>
                  <a:pt x="524595" y="2187845"/>
                  <a:pt x="554477" y="2188724"/>
                </a:cubicBezTo>
                <a:cubicBezTo>
                  <a:pt x="692390" y="2192780"/>
                  <a:pt x="765757" y="2182542"/>
                  <a:pt x="885217" y="2169268"/>
                </a:cubicBezTo>
                <a:cubicBezTo>
                  <a:pt x="901430" y="2162783"/>
                  <a:pt x="917130" y="2154831"/>
                  <a:pt x="933855" y="2149813"/>
                </a:cubicBezTo>
                <a:cubicBezTo>
                  <a:pt x="949692" y="2145062"/>
                  <a:pt x="966354" y="2143672"/>
                  <a:pt x="982494" y="2140085"/>
                </a:cubicBezTo>
                <a:cubicBezTo>
                  <a:pt x="995545" y="2137185"/>
                  <a:pt x="1008434" y="2133600"/>
                  <a:pt x="1021404" y="2130358"/>
                </a:cubicBezTo>
                <a:cubicBezTo>
                  <a:pt x="1093555" y="2082256"/>
                  <a:pt x="1014599" y="2137650"/>
                  <a:pt x="1070043" y="2091447"/>
                </a:cubicBezTo>
                <a:cubicBezTo>
                  <a:pt x="1082498" y="2081068"/>
                  <a:pt x="1096836" y="2073035"/>
                  <a:pt x="1108953" y="2062264"/>
                </a:cubicBezTo>
                <a:cubicBezTo>
                  <a:pt x="1126090" y="2047031"/>
                  <a:pt x="1141379" y="2029839"/>
                  <a:pt x="1157592" y="2013626"/>
                </a:cubicBezTo>
                <a:cubicBezTo>
                  <a:pt x="1167320" y="2003898"/>
                  <a:pt x="1175328" y="1992074"/>
                  <a:pt x="1186774" y="1984443"/>
                </a:cubicBezTo>
                <a:cubicBezTo>
                  <a:pt x="1210043" y="1968929"/>
                  <a:pt x="1228117" y="1959635"/>
                  <a:pt x="1245140" y="1935804"/>
                </a:cubicBezTo>
                <a:cubicBezTo>
                  <a:pt x="1253569" y="1924004"/>
                  <a:pt x="1257135" y="1909329"/>
                  <a:pt x="1264596" y="1896894"/>
                </a:cubicBezTo>
                <a:cubicBezTo>
                  <a:pt x="1276626" y="1876844"/>
                  <a:pt x="1296112" y="1860710"/>
                  <a:pt x="1303506" y="1838528"/>
                </a:cubicBezTo>
                <a:cubicBezTo>
                  <a:pt x="1316931" y="1798254"/>
                  <a:pt x="1307546" y="1817877"/>
                  <a:pt x="1332689" y="1780162"/>
                </a:cubicBezTo>
                <a:cubicBezTo>
                  <a:pt x="1362044" y="1633391"/>
                  <a:pt x="1324656" y="1816315"/>
                  <a:pt x="1352145" y="1692613"/>
                </a:cubicBezTo>
                <a:cubicBezTo>
                  <a:pt x="1355732" y="1676473"/>
                  <a:pt x="1357522" y="1659926"/>
                  <a:pt x="1361872" y="1643975"/>
                </a:cubicBezTo>
                <a:cubicBezTo>
                  <a:pt x="1372998" y="1603179"/>
                  <a:pt x="1384541" y="1585782"/>
                  <a:pt x="1391055" y="1546698"/>
                </a:cubicBezTo>
                <a:cubicBezTo>
                  <a:pt x="1426382" y="1334733"/>
                  <a:pt x="1380763" y="1568977"/>
                  <a:pt x="1410511" y="1420238"/>
                </a:cubicBezTo>
                <a:cubicBezTo>
                  <a:pt x="1413753" y="1361872"/>
                  <a:pt x="1416592" y="1303483"/>
                  <a:pt x="1420238" y="1245141"/>
                </a:cubicBezTo>
                <a:cubicBezTo>
                  <a:pt x="1423077" y="1199718"/>
                  <a:pt x="1427899" y="1154418"/>
                  <a:pt x="1429966" y="1108953"/>
                </a:cubicBezTo>
                <a:cubicBezTo>
                  <a:pt x="1434386" y="1011723"/>
                  <a:pt x="1432759" y="914207"/>
                  <a:pt x="1439694" y="817124"/>
                </a:cubicBezTo>
                <a:cubicBezTo>
                  <a:pt x="1442505" y="777777"/>
                  <a:pt x="1444499" y="737018"/>
                  <a:pt x="1459149" y="700392"/>
                </a:cubicBezTo>
                <a:cubicBezTo>
                  <a:pt x="1483989" y="638289"/>
                  <a:pt x="1470794" y="667371"/>
                  <a:pt x="1498060" y="612843"/>
                </a:cubicBezTo>
                <a:cubicBezTo>
                  <a:pt x="1523461" y="435024"/>
                  <a:pt x="1487919" y="613874"/>
                  <a:pt x="1527243" y="515566"/>
                </a:cubicBezTo>
                <a:cubicBezTo>
                  <a:pt x="1559726" y="434361"/>
                  <a:pt x="1532810" y="464128"/>
                  <a:pt x="1566153" y="389107"/>
                </a:cubicBezTo>
                <a:cubicBezTo>
                  <a:pt x="1570901" y="378423"/>
                  <a:pt x="1579808" y="370075"/>
                  <a:pt x="1585609" y="359924"/>
                </a:cubicBezTo>
                <a:cubicBezTo>
                  <a:pt x="1592804" y="347333"/>
                  <a:pt x="1599352" y="334342"/>
                  <a:pt x="1605064" y="321013"/>
                </a:cubicBezTo>
                <a:cubicBezTo>
                  <a:pt x="1620176" y="285751"/>
                  <a:pt x="1611219" y="283492"/>
                  <a:pt x="1634247" y="243192"/>
                </a:cubicBezTo>
                <a:cubicBezTo>
                  <a:pt x="1638797" y="235229"/>
                  <a:pt x="1647217" y="230221"/>
                  <a:pt x="1653702" y="223736"/>
                </a:cubicBezTo>
                <a:cubicBezTo>
                  <a:pt x="1699958" y="84964"/>
                  <a:pt x="1634371" y="252727"/>
                  <a:pt x="1731523" y="107004"/>
                </a:cubicBezTo>
                <a:cubicBezTo>
                  <a:pt x="1738008" y="97276"/>
                  <a:pt x="1741065" y="84017"/>
                  <a:pt x="1750979" y="77821"/>
                </a:cubicBezTo>
                <a:cubicBezTo>
                  <a:pt x="1768370" y="66952"/>
                  <a:pt x="1791002" y="67537"/>
                  <a:pt x="1809345" y="58366"/>
                </a:cubicBezTo>
                <a:cubicBezTo>
                  <a:pt x="1871831" y="27123"/>
                  <a:pt x="1825880" y="45331"/>
                  <a:pt x="1906621" y="29183"/>
                </a:cubicBezTo>
                <a:cubicBezTo>
                  <a:pt x="1943384" y="21830"/>
                  <a:pt x="1966661" y="12413"/>
                  <a:pt x="2003898" y="0"/>
                </a:cubicBezTo>
                <a:cubicBezTo>
                  <a:pt x="2088204" y="3243"/>
                  <a:pt x="2172635" y="4116"/>
                  <a:pt x="2256817" y="9728"/>
                </a:cubicBezTo>
                <a:cubicBezTo>
                  <a:pt x="2303536" y="12843"/>
                  <a:pt x="2287694" y="20303"/>
                  <a:pt x="2324911" y="38911"/>
                </a:cubicBezTo>
                <a:cubicBezTo>
                  <a:pt x="2410067" y="81488"/>
                  <a:pt x="2338153" y="40229"/>
                  <a:pt x="2412460" y="68094"/>
                </a:cubicBezTo>
                <a:cubicBezTo>
                  <a:pt x="2514197" y="106246"/>
                  <a:pt x="2390402" y="72306"/>
                  <a:pt x="2490281" y="97277"/>
                </a:cubicBezTo>
                <a:cubicBezTo>
                  <a:pt x="2509736" y="110247"/>
                  <a:pt x="2525963" y="130516"/>
                  <a:pt x="2548647" y="136187"/>
                </a:cubicBezTo>
                <a:cubicBezTo>
                  <a:pt x="2597505" y="148402"/>
                  <a:pt x="2574874" y="141687"/>
                  <a:pt x="2616740" y="155643"/>
                </a:cubicBezTo>
                <a:cubicBezTo>
                  <a:pt x="2634836" y="173738"/>
                  <a:pt x="2640837" y="182282"/>
                  <a:pt x="2665379" y="194553"/>
                </a:cubicBezTo>
                <a:cubicBezTo>
                  <a:pt x="2674550" y="199139"/>
                  <a:pt x="2684834" y="201038"/>
                  <a:pt x="2694562" y="204281"/>
                </a:cubicBezTo>
                <a:cubicBezTo>
                  <a:pt x="2761195" y="270914"/>
                  <a:pt x="2730035" y="247385"/>
                  <a:pt x="2782111" y="282102"/>
                </a:cubicBezTo>
                <a:cubicBezTo>
                  <a:pt x="2795424" y="308729"/>
                  <a:pt x="2802689" y="327282"/>
                  <a:pt x="2821021" y="350196"/>
                </a:cubicBezTo>
                <a:cubicBezTo>
                  <a:pt x="2857481" y="395771"/>
                  <a:pt x="2828266" y="335501"/>
                  <a:pt x="2869660" y="418290"/>
                </a:cubicBezTo>
                <a:cubicBezTo>
                  <a:pt x="2894039" y="467048"/>
                  <a:pt x="2884911" y="459400"/>
                  <a:pt x="2898843" y="505838"/>
                </a:cubicBezTo>
                <a:cubicBezTo>
                  <a:pt x="2904736" y="525481"/>
                  <a:pt x="2911290" y="544931"/>
                  <a:pt x="2918298" y="564204"/>
                </a:cubicBezTo>
                <a:cubicBezTo>
                  <a:pt x="2924265" y="580615"/>
                  <a:pt x="2929391" y="597513"/>
                  <a:pt x="2937753" y="612843"/>
                </a:cubicBezTo>
                <a:cubicBezTo>
                  <a:pt x="2948950" y="633370"/>
                  <a:pt x="2969270" y="649026"/>
                  <a:pt x="2976664" y="671209"/>
                </a:cubicBezTo>
                <a:lnTo>
                  <a:pt x="3005847" y="758758"/>
                </a:lnTo>
                <a:cubicBezTo>
                  <a:pt x="3009089" y="768486"/>
                  <a:pt x="3010298" y="779148"/>
                  <a:pt x="3015574" y="787941"/>
                </a:cubicBezTo>
                <a:lnTo>
                  <a:pt x="3044757" y="836579"/>
                </a:lnTo>
                <a:cubicBezTo>
                  <a:pt x="3064318" y="914822"/>
                  <a:pt x="3045997" y="834906"/>
                  <a:pt x="3064213" y="953311"/>
                </a:cubicBezTo>
                <a:cubicBezTo>
                  <a:pt x="3066727" y="969652"/>
                  <a:pt x="3067225" y="986840"/>
                  <a:pt x="3073940" y="1001949"/>
                </a:cubicBezTo>
                <a:cubicBezTo>
                  <a:pt x="3080525" y="1016765"/>
                  <a:pt x="3093395" y="1027890"/>
                  <a:pt x="3103123" y="1040860"/>
                </a:cubicBezTo>
                <a:cubicBezTo>
                  <a:pt x="3106366" y="1060315"/>
                  <a:pt x="3108572" y="1079972"/>
                  <a:pt x="3112851" y="1099226"/>
                </a:cubicBezTo>
                <a:cubicBezTo>
                  <a:pt x="3118251" y="1123523"/>
                  <a:pt x="3135545" y="1155418"/>
                  <a:pt x="3142034" y="1177047"/>
                </a:cubicBezTo>
                <a:cubicBezTo>
                  <a:pt x="3146785" y="1192883"/>
                  <a:pt x="3147752" y="1209645"/>
                  <a:pt x="3151762" y="1225685"/>
                </a:cubicBezTo>
                <a:cubicBezTo>
                  <a:pt x="3157487" y="1248586"/>
                  <a:pt x="3165492" y="1270878"/>
                  <a:pt x="3171217" y="1293779"/>
                </a:cubicBezTo>
                <a:cubicBezTo>
                  <a:pt x="3205700" y="1431713"/>
                  <a:pt x="3178733" y="1330256"/>
                  <a:pt x="3200400" y="1449421"/>
                </a:cubicBezTo>
                <a:cubicBezTo>
                  <a:pt x="3202792" y="1462575"/>
                  <a:pt x="3207122" y="1475305"/>
                  <a:pt x="3210128" y="1488332"/>
                </a:cubicBezTo>
                <a:cubicBezTo>
                  <a:pt x="3234518" y="1594023"/>
                  <a:pt x="3219199" y="1544731"/>
                  <a:pt x="3239311" y="1605064"/>
                </a:cubicBezTo>
                <a:cubicBezTo>
                  <a:pt x="3246163" y="1653032"/>
                  <a:pt x="3246255" y="1670367"/>
                  <a:pt x="3258766" y="1712068"/>
                </a:cubicBezTo>
                <a:cubicBezTo>
                  <a:pt x="3264659" y="1731711"/>
                  <a:pt x="3273247" y="1750539"/>
                  <a:pt x="3278221" y="1770434"/>
                </a:cubicBezTo>
                <a:cubicBezTo>
                  <a:pt x="3283005" y="1789569"/>
                  <a:pt x="3283165" y="1809665"/>
                  <a:pt x="3287949" y="1828800"/>
                </a:cubicBezTo>
                <a:cubicBezTo>
                  <a:pt x="3296277" y="1862110"/>
                  <a:pt x="3313964" y="1903564"/>
                  <a:pt x="3326860" y="1935804"/>
                </a:cubicBezTo>
                <a:cubicBezTo>
                  <a:pt x="3330102" y="1952017"/>
                  <a:pt x="3332577" y="1968403"/>
                  <a:pt x="3336587" y="1984443"/>
                </a:cubicBezTo>
                <a:cubicBezTo>
                  <a:pt x="3339074" y="1994391"/>
                  <a:pt x="3343828" y="2003678"/>
                  <a:pt x="3346315" y="2013626"/>
                </a:cubicBezTo>
                <a:cubicBezTo>
                  <a:pt x="3350325" y="2029666"/>
                  <a:pt x="3352033" y="2046224"/>
                  <a:pt x="3356043" y="2062264"/>
                </a:cubicBezTo>
                <a:cubicBezTo>
                  <a:pt x="3358530" y="2072212"/>
                  <a:pt x="3363283" y="2081499"/>
                  <a:pt x="3365770" y="2091447"/>
                </a:cubicBezTo>
                <a:cubicBezTo>
                  <a:pt x="3367305" y="2097587"/>
                  <a:pt x="3380233" y="2169010"/>
                  <a:pt x="3385226" y="2178996"/>
                </a:cubicBezTo>
                <a:cubicBezTo>
                  <a:pt x="3392477" y="2193497"/>
                  <a:pt x="3404681" y="2204937"/>
                  <a:pt x="3414409" y="2217907"/>
                </a:cubicBezTo>
                <a:cubicBezTo>
                  <a:pt x="3420894" y="2243847"/>
                  <a:pt x="3425409" y="2270361"/>
                  <a:pt x="3433864" y="2295728"/>
                </a:cubicBezTo>
                <a:cubicBezTo>
                  <a:pt x="3440349" y="2315183"/>
                  <a:pt x="3448345" y="2334199"/>
                  <a:pt x="3453319" y="2354094"/>
                </a:cubicBezTo>
                <a:cubicBezTo>
                  <a:pt x="3462067" y="2389086"/>
                  <a:pt x="3466596" y="2404578"/>
                  <a:pt x="3472774" y="2441643"/>
                </a:cubicBezTo>
                <a:cubicBezTo>
                  <a:pt x="3484368" y="2511210"/>
                  <a:pt x="3489364" y="2578965"/>
                  <a:pt x="3511685" y="2645924"/>
                </a:cubicBezTo>
                <a:cubicBezTo>
                  <a:pt x="3534499" y="2714364"/>
                  <a:pt x="3504806" y="2629874"/>
                  <a:pt x="3540868" y="2714017"/>
                </a:cubicBezTo>
                <a:cubicBezTo>
                  <a:pt x="3544907" y="2723442"/>
                  <a:pt x="3547353" y="2733472"/>
                  <a:pt x="3550596" y="2743200"/>
                </a:cubicBezTo>
                <a:cubicBezTo>
                  <a:pt x="3558469" y="2798313"/>
                  <a:pt x="3556945" y="2804336"/>
                  <a:pt x="3570051" y="2850204"/>
                </a:cubicBezTo>
                <a:cubicBezTo>
                  <a:pt x="3572868" y="2860063"/>
                  <a:pt x="3574503" y="2870594"/>
                  <a:pt x="3579779" y="2879387"/>
                </a:cubicBezTo>
                <a:cubicBezTo>
                  <a:pt x="3584498" y="2887251"/>
                  <a:pt x="3593505" y="2891681"/>
                  <a:pt x="3599234" y="2898843"/>
                </a:cubicBezTo>
                <a:cubicBezTo>
                  <a:pt x="3606537" y="2907972"/>
                  <a:pt x="3609111" y="2921322"/>
                  <a:pt x="3618689" y="2928026"/>
                </a:cubicBezTo>
                <a:cubicBezTo>
                  <a:pt x="3642449" y="2944658"/>
                  <a:pt x="3672380" y="2950848"/>
                  <a:pt x="3696511" y="2966936"/>
                </a:cubicBezTo>
                <a:cubicBezTo>
                  <a:pt x="3734226" y="2992080"/>
                  <a:pt x="3714603" y="2982695"/>
                  <a:pt x="3754877" y="2996119"/>
                </a:cubicBezTo>
                <a:cubicBezTo>
                  <a:pt x="3790866" y="3032110"/>
                  <a:pt x="3766699" y="3010485"/>
                  <a:pt x="3832698" y="3054485"/>
                </a:cubicBezTo>
                <a:cubicBezTo>
                  <a:pt x="3842426" y="3060970"/>
                  <a:pt x="3850539" y="3071106"/>
                  <a:pt x="3861881" y="3073941"/>
                </a:cubicBezTo>
                <a:cubicBezTo>
                  <a:pt x="3874851" y="3077183"/>
                  <a:pt x="3887986" y="3079826"/>
                  <a:pt x="3900792" y="3083668"/>
                </a:cubicBezTo>
                <a:cubicBezTo>
                  <a:pt x="3946952" y="3097516"/>
                  <a:pt x="3988250" y="3116488"/>
                  <a:pt x="4036979" y="3122579"/>
                </a:cubicBezTo>
                <a:lnTo>
                  <a:pt x="4114800" y="3132307"/>
                </a:lnTo>
                <a:cubicBezTo>
                  <a:pt x="4137498" y="3138792"/>
                  <a:pt x="4159291" y="3151362"/>
                  <a:pt x="4182894" y="3151762"/>
                </a:cubicBezTo>
                <a:cubicBezTo>
                  <a:pt x="4631726" y="3159369"/>
                  <a:pt x="4530702" y="3181539"/>
                  <a:pt x="4727643" y="3132307"/>
                </a:cubicBezTo>
                <a:cubicBezTo>
                  <a:pt x="4737371" y="3125822"/>
                  <a:pt x="4746369" y="3118080"/>
                  <a:pt x="4756826" y="3112851"/>
                </a:cubicBezTo>
                <a:cubicBezTo>
                  <a:pt x="4786813" y="3097857"/>
                  <a:pt x="4837014" y="3096748"/>
                  <a:pt x="4863830" y="3093396"/>
                </a:cubicBezTo>
                <a:cubicBezTo>
                  <a:pt x="4873558" y="3086911"/>
                  <a:pt x="4882267" y="3078546"/>
                  <a:pt x="4893013" y="3073941"/>
                </a:cubicBezTo>
                <a:cubicBezTo>
                  <a:pt x="4905301" y="3068675"/>
                  <a:pt x="4919118" y="3068055"/>
                  <a:pt x="4931923" y="3064213"/>
                </a:cubicBezTo>
                <a:cubicBezTo>
                  <a:pt x="4951566" y="3058320"/>
                  <a:pt x="4970834" y="3051243"/>
                  <a:pt x="4990289" y="3044758"/>
                </a:cubicBezTo>
                <a:cubicBezTo>
                  <a:pt x="5000017" y="3038273"/>
                  <a:pt x="5010343" y="3032605"/>
                  <a:pt x="5019472" y="3025302"/>
                </a:cubicBezTo>
                <a:cubicBezTo>
                  <a:pt x="5026634" y="3019573"/>
                  <a:pt x="5031465" y="3011178"/>
                  <a:pt x="5038928" y="3005847"/>
                </a:cubicBezTo>
                <a:cubicBezTo>
                  <a:pt x="5054313" y="2994858"/>
                  <a:pt x="5070655" y="2985120"/>
                  <a:pt x="5087566" y="2976664"/>
                </a:cubicBezTo>
                <a:cubicBezTo>
                  <a:pt x="5110826" y="2965034"/>
                  <a:pt x="5140132" y="2955900"/>
                  <a:pt x="5165387" y="2947481"/>
                </a:cubicBezTo>
                <a:cubicBezTo>
                  <a:pt x="5204773" y="2888404"/>
                  <a:pt x="5158689" y="2945588"/>
                  <a:pt x="5233481" y="2898843"/>
                </a:cubicBezTo>
                <a:cubicBezTo>
                  <a:pt x="5257594" y="2883772"/>
                  <a:pt x="5283880" y="2836946"/>
                  <a:pt x="5301574" y="2821021"/>
                </a:cubicBezTo>
                <a:cubicBezTo>
                  <a:pt x="5318954" y="2805379"/>
                  <a:pt x="5341681" y="2796718"/>
                  <a:pt x="5359940" y="2782111"/>
                </a:cubicBezTo>
                <a:lnTo>
                  <a:pt x="5408579" y="2743200"/>
                </a:lnTo>
                <a:cubicBezTo>
                  <a:pt x="5411821" y="2733472"/>
                  <a:pt x="5412618" y="2722549"/>
                  <a:pt x="5418306" y="2714017"/>
                </a:cubicBezTo>
                <a:cubicBezTo>
                  <a:pt x="5425937" y="2702570"/>
                  <a:pt x="5438682" y="2695402"/>
                  <a:pt x="5447489" y="2684834"/>
                </a:cubicBezTo>
                <a:cubicBezTo>
                  <a:pt x="5454974" y="2675853"/>
                  <a:pt x="5460460" y="2665379"/>
                  <a:pt x="5466945" y="2655651"/>
                </a:cubicBezTo>
                <a:cubicBezTo>
                  <a:pt x="5470187" y="2645923"/>
                  <a:pt x="5472086" y="2635639"/>
                  <a:pt x="5476672" y="2626468"/>
                </a:cubicBezTo>
                <a:cubicBezTo>
                  <a:pt x="5481901" y="2616011"/>
                  <a:pt x="5490113" y="2607310"/>
                  <a:pt x="5496128" y="2597285"/>
                </a:cubicBezTo>
                <a:cubicBezTo>
                  <a:pt x="5509578" y="2574868"/>
                  <a:pt x="5523347" y="2552574"/>
                  <a:pt x="5535038" y="2529192"/>
                </a:cubicBezTo>
                <a:cubicBezTo>
                  <a:pt x="5542847" y="2513574"/>
                  <a:pt x="5548009" y="2496766"/>
                  <a:pt x="5554494" y="2480553"/>
                </a:cubicBezTo>
                <a:cubicBezTo>
                  <a:pt x="5557736" y="2457855"/>
                  <a:pt x="5557633" y="2434421"/>
                  <a:pt x="5564221" y="2412460"/>
                </a:cubicBezTo>
                <a:cubicBezTo>
                  <a:pt x="5567580" y="2401262"/>
                  <a:pt x="5579572" y="2394224"/>
                  <a:pt x="5583677" y="2383277"/>
                </a:cubicBezTo>
                <a:cubicBezTo>
                  <a:pt x="5589482" y="2367796"/>
                  <a:pt x="5589394" y="2350678"/>
                  <a:pt x="5593404" y="2334638"/>
                </a:cubicBezTo>
                <a:cubicBezTo>
                  <a:pt x="5599129" y="2311737"/>
                  <a:pt x="5608230" y="2289693"/>
                  <a:pt x="5612860" y="2266545"/>
                </a:cubicBezTo>
                <a:cubicBezTo>
                  <a:pt x="5627808" y="2191805"/>
                  <a:pt x="5633782" y="2126886"/>
                  <a:pt x="5642043" y="2052536"/>
                </a:cubicBezTo>
                <a:cubicBezTo>
                  <a:pt x="5641125" y="2030512"/>
                  <a:pt x="5645574" y="1847058"/>
                  <a:pt x="5622587" y="1770434"/>
                </a:cubicBezTo>
                <a:cubicBezTo>
                  <a:pt x="5602669" y="1704039"/>
                  <a:pt x="5608810" y="1734905"/>
                  <a:pt x="5564221" y="1682885"/>
                </a:cubicBezTo>
                <a:cubicBezTo>
                  <a:pt x="5531078" y="1644218"/>
                  <a:pt x="5558291" y="1657499"/>
                  <a:pt x="5515583" y="1614792"/>
                </a:cubicBezTo>
                <a:cubicBezTo>
                  <a:pt x="5504119" y="1603328"/>
                  <a:pt x="5489642" y="1595337"/>
                  <a:pt x="5476672" y="1585609"/>
                </a:cubicBezTo>
                <a:cubicBezTo>
                  <a:pt x="5470187" y="1572639"/>
                  <a:pt x="5466276" y="1558022"/>
                  <a:pt x="5457217" y="1546698"/>
                </a:cubicBezTo>
                <a:cubicBezTo>
                  <a:pt x="5440029" y="1525213"/>
                  <a:pt x="5413007" y="1511925"/>
                  <a:pt x="5398851" y="1488332"/>
                </a:cubicBezTo>
                <a:cubicBezTo>
                  <a:pt x="5368114" y="1437104"/>
                  <a:pt x="5347120" y="1397692"/>
                  <a:pt x="5301574" y="1352145"/>
                </a:cubicBezTo>
                <a:cubicBezTo>
                  <a:pt x="5288604" y="1339175"/>
                  <a:pt x="5273669" y="1327908"/>
                  <a:pt x="5262664" y="1313234"/>
                </a:cubicBezTo>
                <a:cubicBezTo>
                  <a:pt x="5253964" y="1301633"/>
                  <a:pt x="5251253" y="1286389"/>
                  <a:pt x="5243209" y="1274324"/>
                </a:cubicBezTo>
                <a:cubicBezTo>
                  <a:pt x="5238121" y="1266693"/>
                  <a:pt x="5229722" y="1261832"/>
                  <a:pt x="5223753" y="1254868"/>
                </a:cubicBezTo>
                <a:cubicBezTo>
                  <a:pt x="5210241" y="1239104"/>
                  <a:pt x="5197813" y="1222443"/>
                  <a:pt x="5184843" y="1206230"/>
                </a:cubicBezTo>
                <a:cubicBezTo>
                  <a:pt x="5178358" y="1186775"/>
                  <a:pt x="5179888" y="1162365"/>
                  <a:pt x="5165387" y="1147864"/>
                </a:cubicBezTo>
                <a:lnTo>
                  <a:pt x="5107021" y="1089498"/>
                </a:lnTo>
                <a:cubicBezTo>
                  <a:pt x="5093708" y="1062871"/>
                  <a:pt x="5086443" y="1044318"/>
                  <a:pt x="5068111" y="1021404"/>
                </a:cubicBezTo>
                <a:cubicBezTo>
                  <a:pt x="5062382" y="1014242"/>
                  <a:pt x="5055140" y="1008434"/>
                  <a:pt x="5048655" y="1001949"/>
                </a:cubicBezTo>
                <a:cubicBezTo>
                  <a:pt x="5021100" y="919279"/>
                  <a:pt x="5059531" y="1020075"/>
                  <a:pt x="5019472" y="953311"/>
                </a:cubicBezTo>
                <a:cubicBezTo>
                  <a:pt x="5012936" y="942418"/>
                  <a:pt x="5002559" y="893690"/>
                  <a:pt x="5000017" y="885217"/>
                </a:cubicBezTo>
                <a:cubicBezTo>
                  <a:pt x="4994124" y="865574"/>
                  <a:pt x="4987047" y="846306"/>
                  <a:pt x="4980562" y="826851"/>
                </a:cubicBezTo>
                <a:lnTo>
                  <a:pt x="4961106" y="768485"/>
                </a:lnTo>
                <a:lnTo>
                  <a:pt x="4931923" y="680936"/>
                </a:lnTo>
                <a:lnTo>
                  <a:pt x="4922196" y="651753"/>
                </a:lnTo>
                <a:cubicBezTo>
                  <a:pt x="4915263" y="547759"/>
                  <a:pt x="4897694" y="363381"/>
                  <a:pt x="4922196" y="272375"/>
                </a:cubicBezTo>
                <a:cubicBezTo>
                  <a:pt x="4927528" y="252572"/>
                  <a:pt x="4961822" y="261248"/>
                  <a:pt x="4980562" y="252919"/>
                </a:cubicBezTo>
                <a:cubicBezTo>
                  <a:pt x="4991245" y="248171"/>
                  <a:pt x="4999594" y="239264"/>
                  <a:pt x="5009745" y="233464"/>
                </a:cubicBezTo>
                <a:cubicBezTo>
                  <a:pt x="5022335" y="226270"/>
                  <a:pt x="5036358" y="221694"/>
                  <a:pt x="5048655" y="214009"/>
                </a:cubicBezTo>
                <a:cubicBezTo>
                  <a:pt x="5062403" y="205416"/>
                  <a:pt x="5073065" y="192077"/>
                  <a:pt x="5087566" y="184826"/>
                </a:cubicBezTo>
                <a:cubicBezTo>
                  <a:pt x="5099524" y="178847"/>
                  <a:pt x="5113426" y="177998"/>
                  <a:pt x="5126477" y="175098"/>
                </a:cubicBezTo>
                <a:cubicBezTo>
                  <a:pt x="5198221" y="159154"/>
                  <a:pt x="5322160" y="141465"/>
                  <a:pt x="5369668" y="136187"/>
                </a:cubicBezTo>
                <a:cubicBezTo>
                  <a:pt x="5521752" y="119290"/>
                  <a:pt x="5427891" y="127926"/>
                  <a:pt x="5651770" y="116732"/>
                </a:cubicBezTo>
                <a:cubicBezTo>
                  <a:pt x="5679817" y="110499"/>
                  <a:pt x="5772527" y="87549"/>
                  <a:pt x="5807413" y="87549"/>
                </a:cubicBezTo>
                <a:cubicBezTo>
                  <a:pt x="5933914" y="87549"/>
                  <a:pt x="6060332" y="94034"/>
                  <a:pt x="6186792" y="97277"/>
                </a:cubicBezTo>
                <a:cubicBezTo>
                  <a:pt x="6323037" y="136204"/>
                  <a:pt x="6184301" y="92041"/>
                  <a:pt x="6332706" y="155643"/>
                </a:cubicBezTo>
                <a:cubicBezTo>
                  <a:pt x="6417568" y="192012"/>
                  <a:pt x="6390780" y="155407"/>
                  <a:pt x="6488349" y="233464"/>
                </a:cubicBezTo>
                <a:cubicBezTo>
                  <a:pt x="6532861" y="269074"/>
                  <a:pt x="6544920" y="281025"/>
                  <a:pt x="6595353" y="311285"/>
                </a:cubicBezTo>
                <a:cubicBezTo>
                  <a:pt x="6607788" y="318746"/>
                  <a:pt x="6621533" y="323797"/>
                  <a:pt x="6634264" y="330741"/>
                </a:cubicBezTo>
                <a:cubicBezTo>
                  <a:pt x="6657214" y="343259"/>
                  <a:pt x="6678518" y="358923"/>
                  <a:pt x="6702357" y="369651"/>
                </a:cubicBezTo>
                <a:cubicBezTo>
                  <a:pt x="6743543" y="388185"/>
                  <a:pt x="6787055" y="401094"/>
                  <a:pt x="6828817" y="418290"/>
                </a:cubicBezTo>
                <a:cubicBezTo>
                  <a:pt x="6897320" y="446497"/>
                  <a:pt x="6966349" y="473700"/>
                  <a:pt x="7033098" y="505838"/>
                </a:cubicBezTo>
                <a:cubicBezTo>
                  <a:pt x="7054166" y="515982"/>
                  <a:pt x="7069570" y="536539"/>
                  <a:pt x="7091464" y="544749"/>
                </a:cubicBezTo>
                <a:cubicBezTo>
                  <a:pt x="7122426" y="556360"/>
                  <a:pt x="7156660" y="556184"/>
                  <a:pt x="7188740" y="564204"/>
                </a:cubicBezTo>
                <a:cubicBezTo>
                  <a:pt x="7331170" y="599812"/>
                  <a:pt x="7157137" y="570808"/>
                  <a:pt x="7315200" y="593387"/>
                </a:cubicBezTo>
                <a:cubicBezTo>
                  <a:pt x="7416853" y="644214"/>
                  <a:pt x="7341242" y="615583"/>
                  <a:pt x="7500026" y="632298"/>
                </a:cubicBezTo>
                <a:cubicBezTo>
                  <a:pt x="7519641" y="634363"/>
                  <a:pt x="7538777" y="639961"/>
                  <a:pt x="7558392" y="642026"/>
                </a:cubicBezTo>
                <a:cubicBezTo>
                  <a:pt x="7600437" y="646452"/>
                  <a:pt x="7642698" y="648511"/>
                  <a:pt x="7684851" y="651753"/>
                </a:cubicBezTo>
                <a:cubicBezTo>
                  <a:pt x="7884413" y="708772"/>
                  <a:pt x="7805085" y="693363"/>
                  <a:pt x="8200417" y="661481"/>
                </a:cubicBezTo>
                <a:cubicBezTo>
                  <a:pt x="8253722" y="657182"/>
                  <a:pt x="8304179" y="635540"/>
                  <a:pt x="8356060" y="622570"/>
                </a:cubicBezTo>
                <a:lnTo>
                  <a:pt x="8394970" y="612843"/>
                </a:lnTo>
                <a:cubicBezTo>
                  <a:pt x="8493712" y="563471"/>
                  <a:pt x="8351498" y="628975"/>
                  <a:pt x="8521430" y="583660"/>
                </a:cubicBezTo>
                <a:cubicBezTo>
                  <a:pt x="8542447" y="578055"/>
                  <a:pt x="8559161" y="561356"/>
                  <a:pt x="8579796" y="554477"/>
                </a:cubicBezTo>
                <a:cubicBezTo>
                  <a:pt x="8598508" y="548240"/>
                  <a:pt x="8619027" y="549533"/>
                  <a:pt x="8638162" y="544749"/>
                </a:cubicBezTo>
                <a:cubicBezTo>
                  <a:pt x="8658057" y="539775"/>
                  <a:pt x="8696528" y="525294"/>
                  <a:pt x="8696528" y="525294"/>
                </a:cubicBezTo>
                <a:cubicBezTo>
                  <a:pt x="8703013" y="515566"/>
                  <a:pt x="8707716" y="504378"/>
                  <a:pt x="8715983" y="496111"/>
                </a:cubicBezTo>
                <a:cubicBezTo>
                  <a:pt x="8770982" y="441112"/>
                  <a:pt x="8748904" y="473664"/>
                  <a:pt x="8793804" y="437745"/>
                </a:cubicBezTo>
                <a:cubicBezTo>
                  <a:pt x="8800966" y="432016"/>
                  <a:pt x="8806214" y="424161"/>
                  <a:pt x="8813260" y="418290"/>
                </a:cubicBezTo>
                <a:cubicBezTo>
                  <a:pt x="8863986" y="376018"/>
                  <a:pt x="8837476" y="400282"/>
                  <a:pt x="8891081" y="369651"/>
                </a:cubicBezTo>
                <a:cubicBezTo>
                  <a:pt x="8901232" y="363851"/>
                  <a:pt x="8909807" y="355424"/>
                  <a:pt x="8920264" y="350196"/>
                </a:cubicBezTo>
                <a:cubicBezTo>
                  <a:pt x="8972144" y="324256"/>
                  <a:pt x="8927632" y="361495"/>
                  <a:pt x="8988357" y="321013"/>
                </a:cubicBezTo>
                <a:cubicBezTo>
                  <a:pt x="8995988" y="315926"/>
                  <a:pt x="8999850" y="306108"/>
                  <a:pt x="9007813" y="301558"/>
                </a:cubicBezTo>
                <a:cubicBezTo>
                  <a:pt x="9048137" y="278515"/>
                  <a:pt x="9050358" y="287493"/>
                  <a:pt x="9085634" y="272375"/>
                </a:cubicBezTo>
                <a:cubicBezTo>
                  <a:pt x="9098963" y="266663"/>
                  <a:pt x="9111010" y="258125"/>
                  <a:pt x="9124545" y="252919"/>
                </a:cubicBezTo>
                <a:cubicBezTo>
                  <a:pt x="9205803" y="221666"/>
                  <a:pt x="9197782" y="226121"/>
                  <a:pt x="9270460" y="214009"/>
                </a:cubicBezTo>
                <a:cubicBezTo>
                  <a:pt x="9374856" y="161811"/>
                  <a:pt x="9280524" y="200570"/>
                  <a:pt x="9416374" y="175098"/>
                </a:cubicBezTo>
                <a:cubicBezTo>
                  <a:pt x="9627399" y="135531"/>
                  <a:pt x="9306924" y="173398"/>
                  <a:pt x="9581745" y="145915"/>
                </a:cubicBezTo>
                <a:cubicBezTo>
                  <a:pt x="9597958" y="142672"/>
                  <a:pt x="9614041" y="138701"/>
                  <a:pt x="9630383" y="136187"/>
                </a:cubicBezTo>
                <a:cubicBezTo>
                  <a:pt x="9840624" y="103843"/>
                  <a:pt x="10303077" y="99004"/>
                  <a:pt x="10340502" y="97277"/>
                </a:cubicBezTo>
                <a:cubicBezTo>
                  <a:pt x="10720060" y="2385"/>
                  <a:pt x="10425581" y="72542"/>
                  <a:pt x="11439728" y="97277"/>
                </a:cubicBezTo>
                <a:cubicBezTo>
                  <a:pt x="11485571" y="98395"/>
                  <a:pt x="11530175" y="113465"/>
                  <a:pt x="11575915" y="116732"/>
                </a:cubicBezTo>
                <a:lnTo>
                  <a:pt x="11712102" y="126460"/>
                </a:lnTo>
                <a:cubicBezTo>
                  <a:pt x="11738042" y="132945"/>
                  <a:pt x="11763409" y="142457"/>
                  <a:pt x="11789923" y="145915"/>
                </a:cubicBezTo>
                <a:cubicBezTo>
                  <a:pt x="11838260" y="152220"/>
                  <a:pt x="11887235" y="151904"/>
                  <a:pt x="11935838" y="155643"/>
                </a:cubicBezTo>
                <a:cubicBezTo>
                  <a:pt x="11971548" y="158390"/>
                  <a:pt x="12007175" y="162128"/>
                  <a:pt x="12042843" y="165370"/>
                </a:cubicBezTo>
                <a:cubicBezTo>
                  <a:pt x="12065541" y="171855"/>
                  <a:pt x="12087958" y="179419"/>
                  <a:pt x="12110936" y="184826"/>
                </a:cubicBezTo>
                <a:cubicBezTo>
                  <a:pt x="12152861" y="194691"/>
                  <a:pt x="12223641" y="202266"/>
                  <a:pt x="12266579" y="223736"/>
                </a:cubicBezTo>
                <a:cubicBezTo>
                  <a:pt x="12279549" y="230221"/>
                  <a:pt x="12292899" y="235997"/>
                  <a:pt x="12305489" y="243192"/>
                </a:cubicBezTo>
                <a:cubicBezTo>
                  <a:pt x="12341407" y="263717"/>
                  <a:pt x="12330827" y="266069"/>
                  <a:pt x="12373583" y="282102"/>
                </a:cubicBezTo>
                <a:cubicBezTo>
                  <a:pt x="12386101" y="286796"/>
                  <a:pt x="12399524" y="288587"/>
                  <a:pt x="12412494" y="291830"/>
                </a:cubicBezTo>
                <a:cubicBezTo>
                  <a:pt x="12422222" y="298315"/>
                  <a:pt x="12430931" y="306680"/>
                  <a:pt x="12441677" y="311285"/>
                </a:cubicBezTo>
                <a:cubicBezTo>
                  <a:pt x="12571703" y="367011"/>
                  <a:pt x="12371291" y="261501"/>
                  <a:pt x="12529226" y="340468"/>
                </a:cubicBezTo>
                <a:cubicBezTo>
                  <a:pt x="12573208" y="362459"/>
                  <a:pt x="12555503" y="366746"/>
                  <a:pt x="12597319" y="408562"/>
                </a:cubicBezTo>
                <a:cubicBezTo>
                  <a:pt x="12605586" y="416829"/>
                  <a:pt x="12617373" y="420714"/>
                  <a:pt x="12626502" y="428017"/>
                </a:cubicBezTo>
                <a:cubicBezTo>
                  <a:pt x="12633664" y="433746"/>
                  <a:pt x="12638911" y="441602"/>
                  <a:pt x="12645957" y="447473"/>
                </a:cubicBezTo>
                <a:cubicBezTo>
                  <a:pt x="12658412" y="457852"/>
                  <a:pt x="12671898" y="466928"/>
                  <a:pt x="12684868" y="476656"/>
                </a:cubicBezTo>
                <a:cubicBezTo>
                  <a:pt x="12688111" y="486383"/>
                  <a:pt x="12688444" y="497635"/>
                  <a:pt x="12694596" y="505838"/>
                </a:cubicBezTo>
                <a:cubicBezTo>
                  <a:pt x="12708353" y="524181"/>
                  <a:pt x="12743234" y="554477"/>
                  <a:pt x="12743234" y="554477"/>
                </a:cubicBezTo>
                <a:cubicBezTo>
                  <a:pt x="12763480" y="635457"/>
                  <a:pt x="12738828" y="555392"/>
                  <a:pt x="12772417" y="622570"/>
                </a:cubicBezTo>
                <a:cubicBezTo>
                  <a:pt x="12812691" y="703118"/>
                  <a:pt x="12745845" y="597302"/>
                  <a:pt x="12801600" y="680936"/>
                </a:cubicBezTo>
                <a:cubicBezTo>
                  <a:pt x="12804843" y="697149"/>
                  <a:pt x="12807318" y="713535"/>
                  <a:pt x="12811328" y="729575"/>
                </a:cubicBezTo>
                <a:cubicBezTo>
                  <a:pt x="12813815" y="739523"/>
                  <a:pt x="12818109" y="748937"/>
                  <a:pt x="12821055" y="758758"/>
                </a:cubicBezTo>
                <a:cubicBezTo>
                  <a:pt x="12827838" y="781368"/>
                  <a:pt x="12834026" y="804153"/>
                  <a:pt x="12840511" y="826851"/>
                </a:cubicBezTo>
                <a:cubicBezTo>
                  <a:pt x="12843753" y="869004"/>
                  <a:pt x="12846031" y="911243"/>
                  <a:pt x="12850238" y="953311"/>
                </a:cubicBezTo>
                <a:cubicBezTo>
                  <a:pt x="12852519" y="976125"/>
                  <a:pt x="12857122" y="998653"/>
                  <a:pt x="12859966" y="1021404"/>
                </a:cubicBezTo>
                <a:cubicBezTo>
                  <a:pt x="12866850" y="1076479"/>
                  <a:pt x="12872936" y="1131651"/>
                  <a:pt x="12879421" y="1186775"/>
                </a:cubicBezTo>
                <a:cubicBezTo>
                  <a:pt x="12876179" y="1611549"/>
                  <a:pt x="12872324" y="2036319"/>
                  <a:pt x="12869694" y="2461098"/>
                </a:cubicBezTo>
                <a:cubicBezTo>
                  <a:pt x="12865839" y="3083665"/>
                  <a:pt x="12875683" y="3706429"/>
                  <a:pt x="12859966" y="4328809"/>
                </a:cubicBezTo>
                <a:cubicBezTo>
                  <a:pt x="12859376" y="4352184"/>
                  <a:pt x="12821055" y="4387175"/>
                  <a:pt x="12821055" y="4387175"/>
                </a:cubicBezTo>
                <a:cubicBezTo>
                  <a:pt x="12759529" y="4571755"/>
                  <a:pt x="12786572" y="4467281"/>
                  <a:pt x="12821055" y="4863830"/>
                </a:cubicBezTo>
                <a:cubicBezTo>
                  <a:pt x="12822068" y="4875477"/>
                  <a:pt x="12834026" y="4883285"/>
                  <a:pt x="12840511" y="4893013"/>
                </a:cubicBezTo>
                <a:cubicBezTo>
                  <a:pt x="12834508" y="5211151"/>
                  <a:pt x="12830925" y="5586234"/>
                  <a:pt x="12811328" y="5904690"/>
                </a:cubicBezTo>
                <a:cubicBezTo>
                  <a:pt x="12808511" y="5950460"/>
                  <a:pt x="12799410" y="5995644"/>
                  <a:pt x="12791872" y="6040877"/>
                </a:cubicBezTo>
                <a:cubicBezTo>
                  <a:pt x="12788630" y="6060332"/>
                  <a:pt x="12788382" y="6080531"/>
                  <a:pt x="12782145" y="6099243"/>
                </a:cubicBezTo>
                <a:cubicBezTo>
                  <a:pt x="12778448" y="6110334"/>
                  <a:pt x="12769174" y="6118698"/>
                  <a:pt x="12762689" y="6128426"/>
                </a:cubicBezTo>
                <a:cubicBezTo>
                  <a:pt x="12754269" y="6153689"/>
                  <a:pt x="12745142" y="6182975"/>
                  <a:pt x="12733506" y="6206247"/>
                </a:cubicBezTo>
                <a:cubicBezTo>
                  <a:pt x="12725050" y="6223158"/>
                  <a:pt x="12716628" y="6240530"/>
                  <a:pt x="12704323" y="6254885"/>
                </a:cubicBezTo>
                <a:cubicBezTo>
                  <a:pt x="12696714" y="6263762"/>
                  <a:pt x="12684868" y="6267856"/>
                  <a:pt x="12675140" y="6274341"/>
                </a:cubicBezTo>
                <a:cubicBezTo>
                  <a:pt x="12658356" y="6324696"/>
                  <a:pt x="12678955" y="6288837"/>
                  <a:pt x="12636230" y="6313251"/>
                </a:cubicBezTo>
                <a:cubicBezTo>
                  <a:pt x="12540417" y="6368000"/>
                  <a:pt x="12675286" y="6335937"/>
                  <a:pt x="12480587" y="6352162"/>
                </a:cubicBezTo>
                <a:cubicBezTo>
                  <a:pt x="12470859" y="6355405"/>
                  <a:pt x="12461395" y="6359584"/>
                  <a:pt x="12451404" y="6361890"/>
                </a:cubicBezTo>
                <a:cubicBezTo>
                  <a:pt x="12335139" y="6388720"/>
                  <a:pt x="12384440" y="6374672"/>
                  <a:pt x="12286034" y="6391073"/>
                </a:cubicBezTo>
                <a:cubicBezTo>
                  <a:pt x="12269725" y="6393791"/>
                  <a:pt x="12253609" y="6397558"/>
                  <a:pt x="12237396" y="6400800"/>
                </a:cubicBezTo>
                <a:cubicBezTo>
                  <a:pt x="12105096" y="6356701"/>
                  <a:pt x="12042286" y="6338822"/>
                  <a:pt x="11887200" y="6235430"/>
                </a:cubicBezTo>
                <a:cubicBezTo>
                  <a:pt x="11858105" y="6216033"/>
                  <a:pt x="11824112" y="6189885"/>
                  <a:pt x="11789923" y="6177064"/>
                </a:cubicBezTo>
                <a:cubicBezTo>
                  <a:pt x="11777405" y="6172370"/>
                  <a:pt x="11763983" y="6170579"/>
                  <a:pt x="11751013" y="6167336"/>
                </a:cubicBezTo>
                <a:cubicBezTo>
                  <a:pt x="11630815" y="6077188"/>
                  <a:pt x="11773705" y="6177946"/>
                  <a:pt x="11682919" y="6128426"/>
                </a:cubicBezTo>
                <a:cubicBezTo>
                  <a:pt x="11656064" y="6113778"/>
                  <a:pt x="11631953" y="6094435"/>
                  <a:pt x="11605098" y="6079787"/>
                </a:cubicBezTo>
                <a:cubicBezTo>
                  <a:pt x="11560541" y="6055483"/>
                  <a:pt x="11510640" y="6040584"/>
                  <a:pt x="11468911" y="6011694"/>
                </a:cubicBezTo>
                <a:cubicBezTo>
                  <a:pt x="11426758" y="5982511"/>
                  <a:pt x="11381378" y="5957511"/>
                  <a:pt x="11342451" y="5924145"/>
                </a:cubicBezTo>
                <a:cubicBezTo>
                  <a:pt x="11319753" y="5904690"/>
                  <a:pt x="11298534" y="5883362"/>
                  <a:pt x="11274357" y="5865779"/>
                </a:cubicBezTo>
                <a:cubicBezTo>
                  <a:pt x="11262630" y="5857250"/>
                  <a:pt x="11247048" y="5855025"/>
                  <a:pt x="11235447" y="5846324"/>
                </a:cubicBezTo>
                <a:cubicBezTo>
                  <a:pt x="11220773" y="5835318"/>
                  <a:pt x="11211210" y="5818419"/>
                  <a:pt x="11196536" y="5807413"/>
                </a:cubicBezTo>
                <a:cubicBezTo>
                  <a:pt x="11184935" y="5798712"/>
                  <a:pt x="11169691" y="5796002"/>
                  <a:pt x="11157626" y="5787958"/>
                </a:cubicBezTo>
                <a:cubicBezTo>
                  <a:pt x="11134263" y="5772383"/>
                  <a:pt x="11111066" y="5724088"/>
                  <a:pt x="11099260" y="5710136"/>
                </a:cubicBezTo>
                <a:cubicBezTo>
                  <a:pt x="11078525" y="5685632"/>
                  <a:pt x="11045521" y="5670754"/>
                  <a:pt x="11031166" y="5642043"/>
                </a:cubicBezTo>
                <a:cubicBezTo>
                  <a:pt x="10945524" y="5470758"/>
                  <a:pt x="11073673" y="5722445"/>
                  <a:pt x="10953345" y="5505856"/>
                </a:cubicBezTo>
                <a:cubicBezTo>
                  <a:pt x="10810618" y="5248948"/>
                  <a:pt x="10968018" y="5514098"/>
                  <a:pt x="10875523" y="5359941"/>
                </a:cubicBezTo>
                <a:cubicBezTo>
                  <a:pt x="10872281" y="5346971"/>
                  <a:pt x="10872532" y="5332578"/>
                  <a:pt x="10865796" y="5321030"/>
                </a:cubicBezTo>
                <a:cubicBezTo>
                  <a:pt x="10849458" y="5293021"/>
                  <a:pt x="10807430" y="5243209"/>
                  <a:pt x="10807430" y="5243209"/>
                </a:cubicBezTo>
                <a:cubicBezTo>
                  <a:pt x="10792633" y="5184024"/>
                  <a:pt x="10807102" y="5220506"/>
                  <a:pt x="10768519" y="5165387"/>
                </a:cubicBezTo>
                <a:cubicBezTo>
                  <a:pt x="10755110" y="5146231"/>
                  <a:pt x="10751791" y="5114415"/>
                  <a:pt x="10729609" y="5107021"/>
                </a:cubicBezTo>
                <a:lnTo>
                  <a:pt x="10671243" y="5087566"/>
                </a:lnTo>
                <a:cubicBezTo>
                  <a:pt x="10661515" y="5077838"/>
                  <a:pt x="10648212" y="5070688"/>
                  <a:pt x="10642060" y="5058383"/>
                </a:cubicBezTo>
                <a:cubicBezTo>
                  <a:pt x="10584675" y="4943615"/>
                  <a:pt x="10679030" y="5070062"/>
                  <a:pt x="10612877" y="4970834"/>
                </a:cubicBezTo>
                <a:cubicBezTo>
                  <a:pt x="10607790" y="4963203"/>
                  <a:pt x="10599150" y="4958541"/>
                  <a:pt x="10593421" y="4951379"/>
                </a:cubicBezTo>
                <a:cubicBezTo>
                  <a:pt x="10586118" y="4942250"/>
                  <a:pt x="10580761" y="4931710"/>
                  <a:pt x="10573966" y="4922196"/>
                </a:cubicBezTo>
                <a:cubicBezTo>
                  <a:pt x="10564543" y="4909003"/>
                  <a:pt x="10554511" y="4896255"/>
                  <a:pt x="10544783" y="4883285"/>
                </a:cubicBezTo>
                <a:cubicBezTo>
                  <a:pt x="10527098" y="4812547"/>
                  <a:pt x="10550658" y="4869705"/>
                  <a:pt x="10505872" y="4824919"/>
                </a:cubicBezTo>
                <a:cubicBezTo>
                  <a:pt x="10490072" y="4809119"/>
                  <a:pt x="10477135" y="4774628"/>
                  <a:pt x="10466962" y="4756826"/>
                </a:cubicBezTo>
                <a:cubicBezTo>
                  <a:pt x="10447210" y="4722260"/>
                  <a:pt x="10440274" y="4720411"/>
                  <a:pt x="10408596" y="4688732"/>
                </a:cubicBezTo>
                <a:cubicBezTo>
                  <a:pt x="10398322" y="4657910"/>
                  <a:pt x="10400963" y="4657303"/>
                  <a:pt x="10379413" y="4630366"/>
                </a:cubicBezTo>
                <a:cubicBezTo>
                  <a:pt x="10373684" y="4623204"/>
                  <a:pt x="10365686" y="4618073"/>
                  <a:pt x="10359957" y="4610911"/>
                </a:cubicBezTo>
                <a:cubicBezTo>
                  <a:pt x="10352654" y="4601782"/>
                  <a:pt x="10348769" y="4589995"/>
                  <a:pt x="10340502" y="4581728"/>
                </a:cubicBezTo>
                <a:cubicBezTo>
                  <a:pt x="10332235" y="4573461"/>
                  <a:pt x="10320117" y="4569972"/>
                  <a:pt x="10311319" y="4562273"/>
                </a:cubicBezTo>
                <a:cubicBezTo>
                  <a:pt x="10294064" y="4547174"/>
                  <a:pt x="10281759" y="4526352"/>
                  <a:pt x="10262681" y="4513634"/>
                </a:cubicBezTo>
                <a:cubicBezTo>
                  <a:pt x="10252953" y="4507149"/>
                  <a:pt x="10242479" y="4501663"/>
                  <a:pt x="10233498" y="4494179"/>
                </a:cubicBezTo>
                <a:cubicBezTo>
                  <a:pt x="10222930" y="4485372"/>
                  <a:pt x="10215510" y="4472992"/>
                  <a:pt x="10204315" y="4464996"/>
                </a:cubicBezTo>
                <a:cubicBezTo>
                  <a:pt x="10192515" y="4456567"/>
                  <a:pt x="10178374" y="4452026"/>
                  <a:pt x="10165404" y="4445541"/>
                </a:cubicBezTo>
                <a:cubicBezTo>
                  <a:pt x="10158919" y="4435813"/>
                  <a:pt x="10154216" y="4424625"/>
                  <a:pt x="10145949" y="4416358"/>
                </a:cubicBezTo>
                <a:cubicBezTo>
                  <a:pt x="10132197" y="4402606"/>
                  <a:pt x="10093117" y="4385078"/>
                  <a:pt x="10077855" y="4377447"/>
                </a:cubicBezTo>
                <a:lnTo>
                  <a:pt x="9844392" y="4387175"/>
                </a:lnTo>
                <a:cubicBezTo>
                  <a:pt x="9821939" y="4391820"/>
                  <a:pt x="9812655" y="4420320"/>
                  <a:pt x="9795753" y="4435813"/>
                </a:cubicBezTo>
                <a:cubicBezTo>
                  <a:pt x="9773716" y="4456014"/>
                  <a:pt x="9750358" y="4474724"/>
                  <a:pt x="9727660" y="4494179"/>
                </a:cubicBezTo>
                <a:cubicBezTo>
                  <a:pt x="9708318" y="4571544"/>
                  <a:pt x="9732844" y="4494836"/>
                  <a:pt x="9688749" y="4572000"/>
                </a:cubicBezTo>
                <a:cubicBezTo>
                  <a:pt x="9683662" y="4580903"/>
                  <a:pt x="9683607" y="4592012"/>
                  <a:pt x="9679021" y="4601183"/>
                </a:cubicBezTo>
                <a:cubicBezTo>
                  <a:pt x="9673793" y="4611640"/>
                  <a:pt x="9666051" y="4620638"/>
                  <a:pt x="9659566" y="4630366"/>
                </a:cubicBezTo>
                <a:cubicBezTo>
                  <a:pt x="9653081" y="4653064"/>
                  <a:pt x="9646894" y="4675849"/>
                  <a:pt x="9640111" y="4698460"/>
                </a:cubicBezTo>
                <a:cubicBezTo>
                  <a:pt x="9637165" y="4708281"/>
                  <a:pt x="9632870" y="4717695"/>
                  <a:pt x="9630383" y="4727643"/>
                </a:cubicBezTo>
                <a:cubicBezTo>
                  <a:pt x="9626373" y="4743683"/>
                  <a:pt x="9625883" y="4760596"/>
                  <a:pt x="9620655" y="4776281"/>
                </a:cubicBezTo>
                <a:cubicBezTo>
                  <a:pt x="9616069" y="4790038"/>
                  <a:pt x="9606912" y="4801863"/>
                  <a:pt x="9601200" y="4815192"/>
                </a:cubicBezTo>
                <a:cubicBezTo>
                  <a:pt x="9597161" y="4824617"/>
                  <a:pt x="9594715" y="4834647"/>
                  <a:pt x="9591472" y="4844375"/>
                </a:cubicBezTo>
                <a:cubicBezTo>
                  <a:pt x="9600370" y="4933352"/>
                  <a:pt x="9599911" y="4936842"/>
                  <a:pt x="9610928" y="5019473"/>
                </a:cubicBezTo>
                <a:cubicBezTo>
                  <a:pt x="9613958" y="5042200"/>
                  <a:pt x="9617976" y="5064795"/>
                  <a:pt x="9620655" y="5087566"/>
                </a:cubicBezTo>
                <a:cubicBezTo>
                  <a:pt x="9624462" y="5119930"/>
                  <a:pt x="9627140" y="5152417"/>
                  <a:pt x="9630383" y="5184843"/>
                </a:cubicBezTo>
                <a:cubicBezTo>
                  <a:pt x="9627140" y="5272392"/>
                  <a:pt x="9629094" y="5360288"/>
                  <a:pt x="9620655" y="5447490"/>
                </a:cubicBezTo>
                <a:cubicBezTo>
                  <a:pt x="9619258" y="5461923"/>
                  <a:pt x="9606292" y="5472822"/>
                  <a:pt x="9601200" y="5486400"/>
                </a:cubicBezTo>
                <a:cubicBezTo>
                  <a:pt x="9582488" y="5536298"/>
                  <a:pt x="9600245" y="5518450"/>
                  <a:pt x="9581745" y="5573949"/>
                </a:cubicBezTo>
                <a:cubicBezTo>
                  <a:pt x="9577159" y="5587706"/>
                  <a:pt x="9568001" y="5599531"/>
                  <a:pt x="9562289" y="5612860"/>
                </a:cubicBezTo>
                <a:cubicBezTo>
                  <a:pt x="9558250" y="5622285"/>
                  <a:pt x="9555379" y="5632184"/>
                  <a:pt x="9552562" y="5642043"/>
                </a:cubicBezTo>
                <a:cubicBezTo>
                  <a:pt x="9548889" y="5654898"/>
                  <a:pt x="9548100" y="5668665"/>
                  <a:pt x="9542834" y="5680953"/>
                </a:cubicBezTo>
                <a:cubicBezTo>
                  <a:pt x="9538229" y="5691699"/>
                  <a:pt x="9531146" y="5701398"/>
                  <a:pt x="9523379" y="5710136"/>
                </a:cubicBezTo>
                <a:cubicBezTo>
                  <a:pt x="9505100" y="5730700"/>
                  <a:pt x="9480275" y="5745609"/>
                  <a:pt x="9465013" y="5768502"/>
                </a:cubicBezTo>
                <a:cubicBezTo>
                  <a:pt x="9458528" y="5778230"/>
                  <a:pt x="9452860" y="5788556"/>
                  <a:pt x="9445557" y="5797685"/>
                </a:cubicBezTo>
                <a:cubicBezTo>
                  <a:pt x="9421431" y="5827843"/>
                  <a:pt x="9426606" y="5806407"/>
                  <a:pt x="9406647" y="5846324"/>
                </a:cubicBezTo>
                <a:cubicBezTo>
                  <a:pt x="9402061" y="5855495"/>
                  <a:pt x="9400958" y="5866082"/>
                  <a:pt x="9396919" y="5875507"/>
                </a:cubicBezTo>
                <a:cubicBezTo>
                  <a:pt x="9391207" y="5888835"/>
                  <a:pt x="9384925" y="5901983"/>
                  <a:pt x="9377464" y="5914417"/>
                </a:cubicBezTo>
                <a:cubicBezTo>
                  <a:pt x="9365434" y="5934467"/>
                  <a:pt x="9338553" y="5972783"/>
                  <a:pt x="9338553" y="5972783"/>
                </a:cubicBezTo>
                <a:cubicBezTo>
                  <a:pt x="9332068" y="5992238"/>
                  <a:pt x="9324072" y="6011254"/>
                  <a:pt x="9319098" y="6031149"/>
                </a:cubicBezTo>
                <a:cubicBezTo>
                  <a:pt x="9315855" y="6044119"/>
                  <a:pt x="9313212" y="6057254"/>
                  <a:pt x="9309370" y="6070060"/>
                </a:cubicBezTo>
                <a:cubicBezTo>
                  <a:pt x="9303477" y="6089703"/>
                  <a:pt x="9294889" y="6108531"/>
                  <a:pt x="9289915" y="6128426"/>
                </a:cubicBezTo>
                <a:cubicBezTo>
                  <a:pt x="9286672" y="6141396"/>
                  <a:pt x="9283860" y="6154481"/>
                  <a:pt x="9280187" y="6167336"/>
                </a:cubicBezTo>
                <a:cubicBezTo>
                  <a:pt x="9267828" y="6210593"/>
                  <a:pt x="9270867" y="6184759"/>
                  <a:pt x="9260732" y="6235430"/>
                </a:cubicBezTo>
                <a:cubicBezTo>
                  <a:pt x="9256864" y="6254771"/>
                  <a:pt x="9256086" y="6274738"/>
                  <a:pt x="9251004" y="6293796"/>
                </a:cubicBezTo>
                <a:cubicBezTo>
                  <a:pt x="9243078" y="6323519"/>
                  <a:pt x="9231549" y="6352162"/>
                  <a:pt x="9221821" y="6381345"/>
                </a:cubicBezTo>
                <a:cubicBezTo>
                  <a:pt x="9218579" y="6391073"/>
                  <a:pt x="9214581" y="6400580"/>
                  <a:pt x="9212094" y="6410528"/>
                </a:cubicBezTo>
                <a:cubicBezTo>
                  <a:pt x="9208851" y="6423498"/>
                  <a:pt x="9207796" y="6437221"/>
                  <a:pt x="9202366" y="6449438"/>
                </a:cubicBezTo>
                <a:cubicBezTo>
                  <a:pt x="9194687" y="6466716"/>
                  <a:pt x="9181639" y="6481166"/>
                  <a:pt x="9173183" y="6498077"/>
                </a:cubicBezTo>
                <a:cubicBezTo>
                  <a:pt x="9162063" y="6520317"/>
                  <a:pt x="9159279" y="6553692"/>
                  <a:pt x="9153728" y="6575898"/>
                </a:cubicBezTo>
                <a:cubicBezTo>
                  <a:pt x="9148843" y="6595437"/>
                  <a:pt x="9135251" y="6629004"/>
                  <a:pt x="9124545" y="6643992"/>
                </a:cubicBezTo>
                <a:cubicBezTo>
                  <a:pt x="9116549" y="6655187"/>
                  <a:pt x="9107388" y="6666494"/>
                  <a:pt x="9095362" y="6673175"/>
                </a:cubicBezTo>
                <a:cubicBezTo>
                  <a:pt x="9077435" y="6683134"/>
                  <a:pt x="9054060" y="6681255"/>
                  <a:pt x="9036996" y="6692630"/>
                </a:cubicBezTo>
                <a:cubicBezTo>
                  <a:pt x="9027268" y="6699115"/>
                  <a:pt x="9018270" y="6706857"/>
                  <a:pt x="9007813" y="6712085"/>
                </a:cubicBezTo>
                <a:cubicBezTo>
                  <a:pt x="8998642" y="6716671"/>
                  <a:pt x="8988489" y="6718996"/>
                  <a:pt x="8978630" y="6721813"/>
                </a:cubicBezTo>
                <a:cubicBezTo>
                  <a:pt x="8908716" y="6741789"/>
                  <a:pt x="8971333" y="6721205"/>
                  <a:pt x="8891081" y="6741268"/>
                </a:cubicBezTo>
                <a:cubicBezTo>
                  <a:pt x="8868179" y="6746993"/>
                  <a:pt x="8846069" y="6755778"/>
                  <a:pt x="8822987" y="6760724"/>
                </a:cubicBezTo>
                <a:cubicBezTo>
                  <a:pt x="8800568" y="6765528"/>
                  <a:pt x="8777555" y="6766965"/>
                  <a:pt x="8754894" y="6770451"/>
                </a:cubicBezTo>
                <a:cubicBezTo>
                  <a:pt x="8735400" y="6773450"/>
                  <a:pt x="8715983" y="6776936"/>
                  <a:pt x="8696528" y="6780179"/>
                </a:cubicBezTo>
                <a:lnTo>
                  <a:pt x="7762672" y="6770451"/>
                </a:lnTo>
                <a:cubicBezTo>
                  <a:pt x="7739748" y="6770006"/>
                  <a:pt x="7717306" y="6763754"/>
                  <a:pt x="7694579" y="6760724"/>
                </a:cubicBezTo>
                <a:cubicBezTo>
                  <a:pt x="7525663" y="6738202"/>
                  <a:pt x="7722166" y="6767213"/>
                  <a:pt x="7490298" y="6731541"/>
                </a:cubicBezTo>
                <a:cubicBezTo>
                  <a:pt x="7433080" y="6712468"/>
                  <a:pt x="7479536" y="6725834"/>
                  <a:pt x="7383294" y="6712085"/>
                </a:cubicBezTo>
                <a:cubicBezTo>
                  <a:pt x="7363769" y="6709296"/>
                  <a:pt x="7344453" y="6705147"/>
                  <a:pt x="7324928" y="6702358"/>
                </a:cubicBezTo>
                <a:cubicBezTo>
                  <a:pt x="7278126" y="6695672"/>
                  <a:pt x="7205524" y="6688010"/>
                  <a:pt x="7159557" y="6682902"/>
                </a:cubicBezTo>
                <a:cubicBezTo>
                  <a:pt x="7149829" y="6679660"/>
                  <a:pt x="7140628" y="6673175"/>
                  <a:pt x="7130374" y="6673175"/>
                </a:cubicBezTo>
                <a:cubicBezTo>
                  <a:pt x="7117850" y="6673175"/>
                  <a:pt x="7020298" y="6689899"/>
                  <a:pt x="7003915" y="6692630"/>
                </a:cubicBezTo>
                <a:cubicBezTo>
                  <a:pt x="6932579" y="6689387"/>
                  <a:pt x="6859784" y="6697613"/>
                  <a:pt x="6789906" y="6682902"/>
                </a:cubicBezTo>
                <a:cubicBezTo>
                  <a:pt x="6734492" y="6671236"/>
                  <a:pt x="6687987" y="6632717"/>
                  <a:pt x="6634264" y="6614809"/>
                </a:cubicBezTo>
                <a:cubicBezTo>
                  <a:pt x="6609463" y="6606542"/>
                  <a:pt x="6582265" y="6609158"/>
                  <a:pt x="6556443" y="6605081"/>
                </a:cubicBezTo>
                <a:cubicBezTo>
                  <a:pt x="6520634" y="6599427"/>
                  <a:pt x="6485106" y="6592111"/>
                  <a:pt x="6449438" y="6585626"/>
                </a:cubicBezTo>
                <a:cubicBezTo>
                  <a:pt x="6436468" y="6572656"/>
                  <a:pt x="6426934" y="6554918"/>
                  <a:pt x="6410528" y="6546715"/>
                </a:cubicBezTo>
                <a:cubicBezTo>
                  <a:pt x="6392887" y="6537894"/>
                  <a:pt x="6371548" y="6540622"/>
                  <a:pt x="6352162" y="6536987"/>
                </a:cubicBezTo>
                <a:cubicBezTo>
                  <a:pt x="6319661" y="6530893"/>
                  <a:pt x="6287311" y="6524017"/>
                  <a:pt x="6254885" y="6517532"/>
                </a:cubicBezTo>
                <a:cubicBezTo>
                  <a:pt x="6241775" y="6514910"/>
                  <a:pt x="6229084" y="6510426"/>
                  <a:pt x="6215974" y="6507804"/>
                </a:cubicBezTo>
                <a:cubicBezTo>
                  <a:pt x="6196634" y="6503936"/>
                  <a:pt x="6177064" y="6501319"/>
                  <a:pt x="6157609" y="6498077"/>
                </a:cubicBezTo>
                <a:cubicBezTo>
                  <a:pt x="6060029" y="6465549"/>
                  <a:pt x="6238916" y="6526709"/>
                  <a:pt x="6070060" y="6459166"/>
                </a:cubicBezTo>
                <a:cubicBezTo>
                  <a:pt x="5946624" y="6409791"/>
                  <a:pt x="6101030" y="6482165"/>
                  <a:pt x="6001966" y="6439711"/>
                </a:cubicBezTo>
                <a:cubicBezTo>
                  <a:pt x="5988637" y="6433999"/>
                  <a:pt x="5976812" y="6424842"/>
                  <a:pt x="5963055" y="6420256"/>
                </a:cubicBezTo>
                <a:cubicBezTo>
                  <a:pt x="5937688" y="6411800"/>
                  <a:pt x="5911031" y="6407835"/>
                  <a:pt x="5885234" y="6400800"/>
                </a:cubicBezTo>
                <a:cubicBezTo>
                  <a:pt x="5875342" y="6398102"/>
                  <a:pt x="5865872" y="6394019"/>
                  <a:pt x="5856051" y="6391073"/>
                </a:cubicBezTo>
                <a:cubicBezTo>
                  <a:pt x="5798210" y="6373721"/>
                  <a:pt x="5797772" y="6374071"/>
                  <a:pt x="5749047" y="6361890"/>
                </a:cubicBezTo>
                <a:cubicBezTo>
                  <a:pt x="5732834" y="6352162"/>
                  <a:pt x="5718215" y="6339066"/>
                  <a:pt x="5700409" y="6332707"/>
                </a:cubicBezTo>
                <a:cubicBezTo>
                  <a:pt x="5671905" y="6322527"/>
                  <a:pt x="5586984" y="6313289"/>
                  <a:pt x="5554494" y="6293796"/>
                </a:cubicBezTo>
                <a:cubicBezTo>
                  <a:pt x="5538281" y="6284068"/>
                  <a:pt x="5521888" y="6274634"/>
                  <a:pt x="5505855" y="6264613"/>
                </a:cubicBezTo>
                <a:cubicBezTo>
                  <a:pt x="5495941" y="6258417"/>
                  <a:pt x="5487129" y="6250386"/>
                  <a:pt x="5476672" y="6245158"/>
                </a:cubicBezTo>
                <a:cubicBezTo>
                  <a:pt x="5467501" y="6240572"/>
                  <a:pt x="5457217" y="6238673"/>
                  <a:pt x="5447489" y="6235430"/>
                </a:cubicBezTo>
                <a:cubicBezTo>
                  <a:pt x="5434519" y="6222460"/>
                  <a:pt x="5422383" y="6208598"/>
                  <a:pt x="5408579" y="6196519"/>
                </a:cubicBezTo>
                <a:cubicBezTo>
                  <a:pt x="5389274" y="6179627"/>
                  <a:pt x="5362276" y="6162408"/>
                  <a:pt x="5340485" y="6147881"/>
                </a:cubicBezTo>
                <a:cubicBezTo>
                  <a:pt x="5283769" y="6062807"/>
                  <a:pt x="5318107" y="6106048"/>
                  <a:pt x="5233481" y="6021421"/>
                </a:cubicBezTo>
                <a:lnTo>
                  <a:pt x="5204298" y="5992238"/>
                </a:lnTo>
                <a:cubicBezTo>
                  <a:pt x="5201055" y="5982511"/>
                  <a:pt x="5200258" y="5971587"/>
                  <a:pt x="5194570" y="5963056"/>
                </a:cubicBezTo>
                <a:cubicBezTo>
                  <a:pt x="5179590" y="5940586"/>
                  <a:pt x="5157737" y="5928773"/>
                  <a:pt x="5136204" y="5914417"/>
                </a:cubicBezTo>
                <a:cubicBezTo>
                  <a:pt x="5129719" y="5901447"/>
                  <a:pt x="5126032" y="5886647"/>
                  <a:pt x="5116749" y="5875507"/>
                </a:cubicBezTo>
                <a:cubicBezTo>
                  <a:pt x="5109264" y="5866525"/>
                  <a:pt x="5096795" y="5863229"/>
                  <a:pt x="5087566" y="5856051"/>
                </a:cubicBezTo>
                <a:cubicBezTo>
                  <a:pt x="5067576" y="5840503"/>
                  <a:pt x="5049190" y="5822961"/>
                  <a:pt x="5029200" y="5807413"/>
                </a:cubicBezTo>
                <a:cubicBezTo>
                  <a:pt x="4969500" y="5760980"/>
                  <a:pt x="5033359" y="5816671"/>
                  <a:pt x="4961106" y="5768502"/>
                </a:cubicBezTo>
                <a:cubicBezTo>
                  <a:pt x="4934126" y="5750515"/>
                  <a:pt x="4909509" y="5729208"/>
                  <a:pt x="4883285" y="5710136"/>
                </a:cubicBezTo>
                <a:cubicBezTo>
                  <a:pt x="4839767" y="5678486"/>
                  <a:pt x="4815476" y="5671368"/>
                  <a:pt x="4756826" y="5642043"/>
                </a:cubicBezTo>
                <a:cubicBezTo>
                  <a:pt x="4730885" y="5629073"/>
                  <a:pt x="4706518" y="5612303"/>
                  <a:pt x="4679004" y="5603132"/>
                </a:cubicBezTo>
                <a:cubicBezTo>
                  <a:pt x="4649821" y="5593404"/>
                  <a:pt x="4620424" y="5584295"/>
                  <a:pt x="4591455" y="5573949"/>
                </a:cubicBezTo>
                <a:cubicBezTo>
                  <a:pt x="4575011" y="5568076"/>
                  <a:pt x="4559382" y="5560016"/>
                  <a:pt x="4542817" y="5554494"/>
                </a:cubicBezTo>
                <a:cubicBezTo>
                  <a:pt x="4504054" y="5541573"/>
                  <a:pt x="4488646" y="5544617"/>
                  <a:pt x="4445540" y="5535038"/>
                </a:cubicBezTo>
                <a:cubicBezTo>
                  <a:pt x="4406387" y="5526337"/>
                  <a:pt x="4366363" y="5519939"/>
                  <a:pt x="4328809" y="5505856"/>
                </a:cubicBezTo>
                <a:cubicBezTo>
                  <a:pt x="4302868" y="5496128"/>
                  <a:pt x="4277270" y="5485434"/>
                  <a:pt x="4250987" y="5476673"/>
                </a:cubicBezTo>
                <a:cubicBezTo>
                  <a:pt x="4239855" y="5472962"/>
                  <a:pt x="4166255" y="5451944"/>
                  <a:pt x="4143983" y="5447490"/>
                </a:cubicBezTo>
                <a:cubicBezTo>
                  <a:pt x="4018279" y="5422350"/>
                  <a:pt x="4160261" y="5454940"/>
                  <a:pt x="4007796" y="5428034"/>
                </a:cubicBezTo>
                <a:cubicBezTo>
                  <a:pt x="3978356" y="5422839"/>
                  <a:pt x="3949630" y="5414088"/>
                  <a:pt x="3920247" y="5408579"/>
                </a:cubicBezTo>
                <a:cubicBezTo>
                  <a:pt x="3859242" y="5397141"/>
                  <a:pt x="3797107" y="5394264"/>
                  <a:pt x="3735421" y="5389124"/>
                </a:cubicBezTo>
                <a:lnTo>
                  <a:pt x="3210128" y="5398851"/>
                </a:lnTo>
                <a:cubicBezTo>
                  <a:pt x="3190415" y="5399508"/>
                  <a:pt x="3171168" y="5405051"/>
                  <a:pt x="3151762" y="5408579"/>
                </a:cubicBezTo>
                <a:cubicBezTo>
                  <a:pt x="3106483" y="5416812"/>
                  <a:pt x="3105846" y="5417626"/>
                  <a:pt x="3064213" y="5428034"/>
                </a:cubicBezTo>
                <a:cubicBezTo>
                  <a:pt x="2961447" y="5505108"/>
                  <a:pt x="3092830" y="5415315"/>
                  <a:pt x="2976664" y="5466945"/>
                </a:cubicBezTo>
                <a:cubicBezTo>
                  <a:pt x="2961849" y="5473530"/>
                  <a:pt x="2951035" y="5486831"/>
                  <a:pt x="2937753" y="5496128"/>
                </a:cubicBezTo>
                <a:cubicBezTo>
                  <a:pt x="2918597" y="5509537"/>
                  <a:pt x="2898093" y="5521008"/>
                  <a:pt x="2879387" y="5535038"/>
                </a:cubicBezTo>
                <a:cubicBezTo>
                  <a:pt x="2866417" y="5544766"/>
                  <a:pt x="2852528" y="5553375"/>
                  <a:pt x="2840477" y="5564221"/>
                </a:cubicBezTo>
                <a:cubicBezTo>
                  <a:pt x="2763282" y="5633697"/>
                  <a:pt x="2812528" y="5612448"/>
                  <a:pt x="2752928" y="5632315"/>
                </a:cubicBezTo>
                <a:cubicBezTo>
                  <a:pt x="2743200" y="5642043"/>
                  <a:pt x="2732552" y="5650930"/>
                  <a:pt x="2723745" y="5661498"/>
                </a:cubicBezTo>
                <a:cubicBezTo>
                  <a:pt x="2687197" y="5705356"/>
                  <a:pt x="2716863" y="5701755"/>
                  <a:pt x="2645923" y="5749047"/>
                </a:cubicBezTo>
                <a:cubicBezTo>
                  <a:pt x="2556101" y="5808927"/>
                  <a:pt x="2666590" y="5732513"/>
                  <a:pt x="2597285" y="5787958"/>
                </a:cubicBezTo>
                <a:cubicBezTo>
                  <a:pt x="2588156" y="5795261"/>
                  <a:pt x="2577615" y="5800618"/>
                  <a:pt x="2568102" y="5807413"/>
                </a:cubicBezTo>
                <a:cubicBezTo>
                  <a:pt x="2557815" y="5814761"/>
                  <a:pt x="2515297" y="5848407"/>
                  <a:pt x="2500009" y="5856051"/>
                </a:cubicBezTo>
                <a:cubicBezTo>
                  <a:pt x="2490838" y="5860637"/>
                  <a:pt x="2480251" y="5861740"/>
                  <a:pt x="2470826" y="5865779"/>
                </a:cubicBezTo>
                <a:cubicBezTo>
                  <a:pt x="2457497" y="5871491"/>
                  <a:pt x="2444885" y="5878749"/>
                  <a:pt x="2431915" y="5885234"/>
                </a:cubicBezTo>
                <a:cubicBezTo>
                  <a:pt x="2414138" y="5911900"/>
                  <a:pt x="2399253" y="5942493"/>
                  <a:pt x="2373549" y="5963056"/>
                </a:cubicBezTo>
                <a:cubicBezTo>
                  <a:pt x="2326174" y="6000957"/>
                  <a:pt x="2360240" y="5962388"/>
                  <a:pt x="2305455" y="6011694"/>
                </a:cubicBezTo>
                <a:cubicBezTo>
                  <a:pt x="2285004" y="6030100"/>
                  <a:pt x="2266544" y="6050605"/>
                  <a:pt x="2247089" y="6070060"/>
                </a:cubicBezTo>
                <a:cubicBezTo>
                  <a:pt x="2234119" y="6083030"/>
                  <a:pt x="2223441" y="6098795"/>
                  <a:pt x="2208179" y="6108970"/>
                </a:cubicBezTo>
                <a:cubicBezTo>
                  <a:pt x="2188724" y="6121940"/>
                  <a:pt x="2166347" y="6131347"/>
                  <a:pt x="2149813" y="6147881"/>
                </a:cubicBezTo>
                <a:cubicBezTo>
                  <a:pt x="2029815" y="6267876"/>
                  <a:pt x="2152421" y="6151631"/>
                  <a:pt x="2071992" y="6215975"/>
                </a:cubicBezTo>
                <a:cubicBezTo>
                  <a:pt x="2064830" y="6221704"/>
                  <a:pt x="2058265" y="6228268"/>
                  <a:pt x="2052536" y="6235430"/>
                </a:cubicBezTo>
                <a:cubicBezTo>
                  <a:pt x="2045233" y="6244559"/>
                  <a:pt x="2042809" y="6258128"/>
                  <a:pt x="2033081" y="6264613"/>
                </a:cubicBezTo>
                <a:cubicBezTo>
                  <a:pt x="2021957" y="6272029"/>
                  <a:pt x="2007140" y="6271098"/>
                  <a:pt x="1994170" y="6274341"/>
                </a:cubicBezTo>
                <a:cubicBezTo>
                  <a:pt x="1987685" y="6284069"/>
                  <a:pt x="1982982" y="6295257"/>
                  <a:pt x="1974715" y="6303524"/>
                </a:cubicBezTo>
                <a:cubicBezTo>
                  <a:pt x="1946839" y="6331400"/>
                  <a:pt x="1947994" y="6316885"/>
                  <a:pt x="1916349" y="6332707"/>
                </a:cubicBezTo>
                <a:cubicBezTo>
                  <a:pt x="1901064" y="6340349"/>
                  <a:pt x="1858538" y="6374000"/>
                  <a:pt x="1848255" y="6381345"/>
                </a:cubicBezTo>
                <a:cubicBezTo>
                  <a:pt x="1838741" y="6388140"/>
                  <a:pt x="1828201" y="6393497"/>
                  <a:pt x="1819072" y="6400800"/>
                </a:cubicBezTo>
                <a:cubicBezTo>
                  <a:pt x="1811910" y="6406529"/>
                  <a:pt x="1805346" y="6413094"/>
                  <a:pt x="1799617" y="6420256"/>
                </a:cubicBezTo>
                <a:cubicBezTo>
                  <a:pt x="1792314" y="6429385"/>
                  <a:pt x="1789291" y="6442135"/>
                  <a:pt x="1780162" y="6449438"/>
                </a:cubicBezTo>
                <a:cubicBezTo>
                  <a:pt x="1772155" y="6455844"/>
                  <a:pt x="1760707" y="6455923"/>
                  <a:pt x="1750979" y="6459166"/>
                </a:cubicBezTo>
                <a:cubicBezTo>
                  <a:pt x="1741564" y="6487411"/>
                  <a:pt x="1742367" y="6493533"/>
                  <a:pt x="1721796" y="6517532"/>
                </a:cubicBezTo>
                <a:cubicBezTo>
                  <a:pt x="1709859" y="6531459"/>
                  <a:pt x="1699291" y="6548240"/>
                  <a:pt x="1682885" y="6556443"/>
                </a:cubicBezTo>
                <a:lnTo>
                  <a:pt x="1643974" y="6575898"/>
                </a:lnTo>
                <a:lnTo>
                  <a:pt x="1605064" y="6634264"/>
                </a:lnTo>
                <a:cubicBezTo>
                  <a:pt x="1587102" y="6661208"/>
                  <a:pt x="1569808" y="6688975"/>
                  <a:pt x="1546698" y="6712085"/>
                </a:cubicBezTo>
                <a:cubicBezTo>
                  <a:pt x="1517515" y="6741268"/>
                  <a:pt x="1447153" y="6754391"/>
                  <a:pt x="1420238" y="6760724"/>
                </a:cubicBezTo>
                <a:cubicBezTo>
                  <a:pt x="1359062" y="6775118"/>
                  <a:pt x="1209864" y="6778356"/>
                  <a:pt x="1177047" y="6780179"/>
                </a:cubicBezTo>
                <a:cubicBezTo>
                  <a:pt x="1120360" y="6794351"/>
                  <a:pt x="1004581" y="6830678"/>
                  <a:pt x="933855" y="6828817"/>
                </a:cubicBezTo>
                <a:cubicBezTo>
                  <a:pt x="800306" y="6825302"/>
                  <a:pt x="588261" y="6803315"/>
                  <a:pt x="447472" y="6789907"/>
                </a:cubicBezTo>
                <a:cubicBezTo>
                  <a:pt x="434502" y="6770452"/>
                  <a:pt x="419759" y="6752068"/>
                  <a:pt x="408562" y="6731541"/>
                </a:cubicBezTo>
                <a:cubicBezTo>
                  <a:pt x="333610" y="6594128"/>
                  <a:pt x="491483" y="6817014"/>
                  <a:pt x="330740" y="6575898"/>
                </a:cubicBezTo>
                <a:cubicBezTo>
                  <a:pt x="320565" y="6560636"/>
                  <a:pt x="302836" y="6551661"/>
                  <a:pt x="291830" y="6536987"/>
                </a:cubicBezTo>
                <a:cubicBezTo>
                  <a:pt x="254055" y="6486620"/>
                  <a:pt x="220494" y="6433226"/>
                  <a:pt x="184826" y="6381345"/>
                </a:cubicBezTo>
                <a:cubicBezTo>
                  <a:pt x="178341" y="6358647"/>
                  <a:pt x="172153" y="6335862"/>
                  <a:pt x="165370" y="6313251"/>
                </a:cubicBezTo>
                <a:cubicBezTo>
                  <a:pt x="162424" y="6303430"/>
                  <a:pt x="159682" y="6293493"/>
                  <a:pt x="155643" y="6284068"/>
                </a:cubicBezTo>
                <a:cubicBezTo>
                  <a:pt x="149931" y="6270739"/>
                  <a:pt x="142422" y="6258250"/>
                  <a:pt x="136187" y="6245158"/>
                </a:cubicBezTo>
                <a:cubicBezTo>
                  <a:pt x="56285" y="6077365"/>
                  <a:pt x="77247" y="6136429"/>
                  <a:pt x="48638" y="6050604"/>
                </a:cubicBezTo>
                <a:cubicBezTo>
                  <a:pt x="45396" y="6024664"/>
                  <a:pt x="44789" y="5998256"/>
                  <a:pt x="38911" y="5972783"/>
                </a:cubicBezTo>
                <a:cubicBezTo>
                  <a:pt x="34985" y="5955769"/>
                  <a:pt x="22880" y="5941268"/>
                  <a:pt x="19455" y="5924145"/>
                </a:cubicBezTo>
                <a:cubicBezTo>
                  <a:pt x="9257" y="5873155"/>
                  <a:pt x="712" y="5655564"/>
                  <a:pt x="0" y="5642043"/>
                </a:cubicBezTo>
                <a:cubicBezTo>
                  <a:pt x="3243" y="5110264"/>
                  <a:pt x="400" y="4578414"/>
                  <a:pt x="9728" y="4046707"/>
                </a:cubicBezTo>
                <a:cubicBezTo>
                  <a:pt x="10142" y="4023104"/>
                  <a:pt x="22972" y="4001387"/>
                  <a:pt x="29183" y="3978613"/>
                </a:cubicBezTo>
                <a:cubicBezTo>
                  <a:pt x="32701" y="3965715"/>
                  <a:pt x="35139" y="3952528"/>
                  <a:pt x="38911" y="3939702"/>
                </a:cubicBezTo>
                <a:cubicBezTo>
                  <a:pt x="51355" y="3897391"/>
                  <a:pt x="67124" y="3856029"/>
                  <a:pt x="77821" y="3813243"/>
                </a:cubicBezTo>
                <a:cubicBezTo>
                  <a:pt x="81064" y="3800273"/>
                  <a:pt x="82584" y="3786745"/>
                  <a:pt x="87549" y="3774332"/>
                </a:cubicBezTo>
                <a:cubicBezTo>
                  <a:pt x="95627" y="3754136"/>
                  <a:pt x="107004" y="3735421"/>
                  <a:pt x="116732" y="3715966"/>
                </a:cubicBezTo>
                <a:cubicBezTo>
                  <a:pt x="135598" y="3565047"/>
                  <a:pt x="114166" y="3711135"/>
                  <a:pt x="145915" y="3560324"/>
                </a:cubicBezTo>
                <a:cubicBezTo>
                  <a:pt x="153383" y="3524849"/>
                  <a:pt x="157774" y="3488767"/>
                  <a:pt x="165370" y="3453319"/>
                </a:cubicBezTo>
                <a:cubicBezTo>
                  <a:pt x="167518" y="3443293"/>
                  <a:pt x="172281" y="3433995"/>
                  <a:pt x="175098" y="3424136"/>
                </a:cubicBezTo>
                <a:cubicBezTo>
                  <a:pt x="178771" y="3411281"/>
                  <a:pt x="180598" y="3397909"/>
                  <a:pt x="184826" y="3385226"/>
                </a:cubicBezTo>
                <a:cubicBezTo>
                  <a:pt x="193587" y="3358943"/>
                  <a:pt x="206594" y="3334098"/>
                  <a:pt x="214009" y="3307404"/>
                </a:cubicBezTo>
                <a:cubicBezTo>
                  <a:pt x="214446" y="3305832"/>
                  <a:pt x="234193" y="3198214"/>
                  <a:pt x="243192" y="3171217"/>
                </a:cubicBezTo>
                <a:cubicBezTo>
                  <a:pt x="248714" y="3154652"/>
                  <a:pt x="256162" y="3138792"/>
                  <a:pt x="262647" y="3122579"/>
                </a:cubicBezTo>
                <a:cubicBezTo>
                  <a:pt x="265889" y="3103124"/>
                  <a:pt x="269767" y="3083764"/>
                  <a:pt x="272374" y="3064213"/>
                </a:cubicBezTo>
                <a:cubicBezTo>
                  <a:pt x="276255" y="3035108"/>
                  <a:pt x="277637" y="3005685"/>
                  <a:pt x="282102" y="2976664"/>
                </a:cubicBezTo>
                <a:cubicBezTo>
                  <a:pt x="287169" y="2943729"/>
                  <a:pt x="293085" y="2938224"/>
                  <a:pt x="301557" y="2908570"/>
                </a:cubicBezTo>
                <a:cubicBezTo>
                  <a:pt x="305230" y="2895715"/>
                  <a:pt x="308042" y="2882630"/>
                  <a:pt x="311285" y="2869660"/>
                </a:cubicBezTo>
                <a:cubicBezTo>
                  <a:pt x="323880" y="2277712"/>
                  <a:pt x="264116" y="2567428"/>
                  <a:pt x="340468" y="2363821"/>
                </a:cubicBezTo>
                <a:cubicBezTo>
                  <a:pt x="354466" y="2326492"/>
                  <a:pt x="347654" y="2338670"/>
                  <a:pt x="359923" y="2295728"/>
                </a:cubicBezTo>
                <a:cubicBezTo>
                  <a:pt x="362740" y="2285869"/>
                  <a:pt x="365065" y="2275716"/>
                  <a:pt x="369651" y="2266545"/>
                </a:cubicBezTo>
                <a:cubicBezTo>
                  <a:pt x="374879" y="2256088"/>
                  <a:pt x="383878" y="2247819"/>
                  <a:pt x="389106" y="2237362"/>
                </a:cubicBezTo>
                <a:cubicBezTo>
                  <a:pt x="393692" y="2228191"/>
                  <a:pt x="391583" y="2215430"/>
                  <a:pt x="398834" y="2208179"/>
                </a:cubicBezTo>
                <a:cubicBezTo>
                  <a:pt x="411638" y="2195375"/>
                  <a:pt x="455579" y="2175753"/>
                  <a:pt x="466928" y="2169268"/>
                </a:cubicBezTo>
                <a:close/>
              </a:path>
            </a:pathLst>
          </a:custGeom>
          <a:gradFill>
            <a:gsLst>
              <a:gs pos="0">
                <a:srgbClr val="FFFF00"/>
              </a:gs>
              <a:gs pos="9737">
                <a:srgbClr val="FBFD89"/>
              </a:gs>
              <a:gs pos="21419">
                <a:srgbClr val="F6FAB2"/>
              </a:gs>
              <a:gs pos="31820">
                <a:srgbClr val="DFECA0">
                  <a:alpha val="72000"/>
                  <a:lumMod val="42000"/>
                  <a:lumOff val="58000"/>
                </a:srgbClr>
              </a:gs>
              <a:gs pos="38948">
                <a:srgbClr val="E8F1DB"/>
              </a:gs>
              <a:gs pos="53880">
                <a:schemeClr val="accent4">
                  <a:lumMod val="20000"/>
                  <a:lumOff val="80000"/>
                </a:schemeClr>
              </a:gs>
              <a:gs pos="74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Titel 7"/>
          <p:cNvSpPr>
            <a:spLocks noGrp="1"/>
          </p:cNvSpPr>
          <p:nvPr>
            <p:ph type="ctrTitle"/>
          </p:nvPr>
        </p:nvSpPr>
        <p:spPr bwMode="auto">
          <a:xfrm>
            <a:off x="1127448" y="2689466"/>
            <a:ext cx="10303042" cy="1839058"/>
          </a:xfrm>
        </p:spPr>
        <p:txBody>
          <a:bodyPr>
            <a:noAutofit/>
          </a:bodyPr>
          <a:lstStyle/>
          <a:p>
            <a:pPr>
              <a:defRPr/>
            </a:pPr>
            <a:r>
              <a:rPr lang="en-US" sz="4800" b="1" dirty="0" smtClean="0">
                <a:solidFill>
                  <a:schemeClr val="tx2"/>
                </a:solidFill>
                <a:latin typeface="Dotum"/>
                <a:ea typeface="Dotum"/>
              </a:rPr>
              <a:t>Reflection </a:t>
            </a:r>
            <a:r>
              <a:rPr lang="en-US" sz="4800" b="1" dirty="0">
                <a:solidFill>
                  <a:schemeClr val="tx2"/>
                </a:solidFill>
                <a:latin typeface="Dotum"/>
                <a:ea typeface="Dotum"/>
              </a:rPr>
              <a:t>on </a:t>
            </a:r>
            <a:r>
              <a:rPr lang="en-US" sz="4800" b="1" dirty="0" smtClean="0">
                <a:solidFill>
                  <a:schemeClr val="tx2"/>
                </a:solidFill>
                <a:latin typeface="Dotum"/>
                <a:ea typeface="Dotum"/>
              </a:rPr>
              <a:t>a first </a:t>
            </a:r>
            <a:r>
              <a:rPr lang="en-US" sz="4800" b="1" dirty="0">
                <a:solidFill>
                  <a:schemeClr val="tx2"/>
                </a:solidFill>
                <a:latin typeface="Dotum"/>
                <a:ea typeface="Dotum"/>
              </a:rPr>
              <a:t>CLIL </a:t>
            </a:r>
            <a:r>
              <a:rPr lang="en-US" sz="4800" b="1" dirty="0" smtClean="0">
                <a:solidFill>
                  <a:schemeClr val="tx2"/>
                </a:solidFill>
                <a:latin typeface="Dotum"/>
                <a:ea typeface="Dotum"/>
              </a:rPr>
              <a:t>experience within a English BA-Program</a:t>
            </a:r>
            <a:br>
              <a:rPr lang="en-US" sz="4800" b="1" dirty="0" smtClean="0">
                <a:solidFill>
                  <a:schemeClr val="tx2"/>
                </a:solidFill>
                <a:latin typeface="Dotum"/>
                <a:ea typeface="Dotum"/>
              </a:rPr>
            </a:br>
            <a:r>
              <a:rPr lang="en-US" sz="2800" b="1" dirty="0">
                <a:solidFill>
                  <a:schemeClr val="tx2"/>
                </a:solidFill>
                <a:latin typeface="Dotum"/>
                <a:ea typeface="Dotum"/>
              </a:rPr>
              <a:t>-</a:t>
            </a:r>
            <a:r>
              <a:rPr lang="en-US" sz="2800" b="1" dirty="0" smtClean="0">
                <a:solidFill>
                  <a:schemeClr val="tx2"/>
                </a:solidFill>
                <a:latin typeface="Dotum"/>
                <a:ea typeface="Dotum"/>
              </a:rPr>
              <a:t>CLIL4ALL Workshop in Córdoba-</a:t>
            </a:r>
            <a:r>
              <a:rPr lang="en-US" sz="4800" b="1" dirty="0" smtClean="0">
                <a:solidFill>
                  <a:schemeClr val="tx2"/>
                </a:solidFill>
                <a:latin typeface="Dotum"/>
                <a:ea typeface="Dotum"/>
              </a:rPr>
              <a:t/>
            </a:r>
            <a:br>
              <a:rPr lang="en-US" sz="4800" b="1" dirty="0" smtClean="0">
                <a:solidFill>
                  <a:schemeClr val="tx2"/>
                </a:solidFill>
                <a:latin typeface="Dotum"/>
                <a:ea typeface="Dotum"/>
              </a:rPr>
            </a:br>
            <a:r>
              <a:rPr lang="en-US" sz="2800" b="1" dirty="0" smtClean="0">
                <a:solidFill>
                  <a:schemeClr val="tx2"/>
                </a:solidFill>
                <a:latin typeface="Dotum"/>
                <a:ea typeface="Dotum"/>
              </a:rPr>
              <a:t> </a:t>
            </a:r>
            <a:endParaRPr lang="en-US" sz="3200" dirty="0"/>
          </a:p>
        </p:txBody>
      </p:sp>
      <p:sp>
        <p:nvSpPr>
          <p:cNvPr id="9" name="Untertitel 8"/>
          <p:cNvSpPr>
            <a:spLocks noGrp="1"/>
          </p:cNvSpPr>
          <p:nvPr>
            <p:ph type="subTitle" idx="1"/>
          </p:nvPr>
        </p:nvSpPr>
        <p:spPr bwMode="auto">
          <a:xfrm>
            <a:off x="1361670" y="5054207"/>
            <a:ext cx="9970510" cy="721774"/>
          </a:xfrm>
        </p:spPr>
        <p:txBody>
          <a:bodyPr>
            <a:normAutofit/>
          </a:bodyPr>
          <a:lstStyle/>
          <a:p>
            <a:pPr>
              <a:defRPr/>
            </a:pPr>
            <a:r>
              <a:rPr lang="de-DE" sz="2800" dirty="0" smtClean="0">
                <a:solidFill>
                  <a:srgbClr val="FF0066"/>
                </a:solidFill>
              </a:rPr>
              <a:t>JOHN O'DONOGHUE &amp; SANDRA HAAS </a:t>
            </a:r>
            <a:endParaRPr lang="de-DE" sz="2800" dirty="0">
              <a:solidFill>
                <a:srgbClr val="FF0066"/>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reihandform 6"/>
          <p:cNvSpPr/>
          <p:nvPr/>
        </p:nvSpPr>
        <p:spPr bwMode="auto">
          <a:xfrm>
            <a:off x="-486383" y="194553"/>
            <a:ext cx="12879421" cy="6828885"/>
          </a:xfrm>
          <a:custGeom>
            <a:avLst/>
            <a:gdLst>
              <a:gd name="connsiteX0" fmla="*/ 466928 w 12879421"/>
              <a:gd name="connsiteY0" fmla="*/ 2169268 h 6828885"/>
              <a:gd name="connsiteX1" fmla="*/ 466928 w 12879421"/>
              <a:gd name="connsiteY1" fmla="*/ 2169268 h 6828885"/>
              <a:gd name="connsiteX2" fmla="*/ 554477 w 12879421"/>
              <a:gd name="connsiteY2" fmla="*/ 2188724 h 6828885"/>
              <a:gd name="connsiteX3" fmla="*/ 885217 w 12879421"/>
              <a:gd name="connsiteY3" fmla="*/ 2169268 h 6828885"/>
              <a:gd name="connsiteX4" fmla="*/ 933855 w 12879421"/>
              <a:gd name="connsiteY4" fmla="*/ 2149813 h 6828885"/>
              <a:gd name="connsiteX5" fmla="*/ 982494 w 12879421"/>
              <a:gd name="connsiteY5" fmla="*/ 2140085 h 6828885"/>
              <a:gd name="connsiteX6" fmla="*/ 1021404 w 12879421"/>
              <a:gd name="connsiteY6" fmla="*/ 2130358 h 6828885"/>
              <a:gd name="connsiteX7" fmla="*/ 1070043 w 12879421"/>
              <a:gd name="connsiteY7" fmla="*/ 2091447 h 6828885"/>
              <a:gd name="connsiteX8" fmla="*/ 1108953 w 12879421"/>
              <a:gd name="connsiteY8" fmla="*/ 2062264 h 6828885"/>
              <a:gd name="connsiteX9" fmla="*/ 1157592 w 12879421"/>
              <a:gd name="connsiteY9" fmla="*/ 2013626 h 6828885"/>
              <a:gd name="connsiteX10" fmla="*/ 1186774 w 12879421"/>
              <a:gd name="connsiteY10" fmla="*/ 1984443 h 6828885"/>
              <a:gd name="connsiteX11" fmla="*/ 1245140 w 12879421"/>
              <a:gd name="connsiteY11" fmla="*/ 1935804 h 6828885"/>
              <a:gd name="connsiteX12" fmla="*/ 1264596 w 12879421"/>
              <a:gd name="connsiteY12" fmla="*/ 1896894 h 6828885"/>
              <a:gd name="connsiteX13" fmla="*/ 1303506 w 12879421"/>
              <a:gd name="connsiteY13" fmla="*/ 1838528 h 6828885"/>
              <a:gd name="connsiteX14" fmla="*/ 1332689 w 12879421"/>
              <a:gd name="connsiteY14" fmla="*/ 1780162 h 6828885"/>
              <a:gd name="connsiteX15" fmla="*/ 1352145 w 12879421"/>
              <a:gd name="connsiteY15" fmla="*/ 1692613 h 6828885"/>
              <a:gd name="connsiteX16" fmla="*/ 1361872 w 12879421"/>
              <a:gd name="connsiteY16" fmla="*/ 1643975 h 6828885"/>
              <a:gd name="connsiteX17" fmla="*/ 1391055 w 12879421"/>
              <a:gd name="connsiteY17" fmla="*/ 1546698 h 6828885"/>
              <a:gd name="connsiteX18" fmla="*/ 1410511 w 12879421"/>
              <a:gd name="connsiteY18" fmla="*/ 1420238 h 6828885"/>
              <a:gd name="connsiteX19" fmla="*/ 1420238 w 12879421"/>
              <a:gd name="connsiteY19" fmla="*/ 1245141 h 6828885"/>
              <a:gd name="connsiteX20" fmla="*/ 1429966 w 12879421"/>
              <a:gd name="connsiteY20" fmla="*/ 1108953 h 6828885"/>
              <a:gd name="connsiteX21" fmla="*/ 1439694 w 12879421"/>
              <a:gd name="connsiteY21" fmla="*/ 817124 h 6828885"/>
              <a:gd name="connsiteX22" fmla="*/ 1459149 w 12879421"/>
              <a:gd name="connsiteY22" fmla="*/ 700392 h 6828885"/>
              <a:gd name="connsiteX23" fmla="*/ 1498060 w 12879421"/>
              <a:gd name="connsiteY23" fmla="*/ 612843 h 6828885"/>
              <a:gd name="connsiteX24" fmla="*/ 1527243 w 12879421"/>
              <a:gd name="connsiteY24" fmla="*/ 515566 h 6828885"/>
              <a:gd name="connsiteX25" fmla="*/ 1566153 w 12879421"/>
              <a:gd name="connsiteY25" fmla="*/ 389107 h 6828885"/>
              <a:gd name="connsiteX26" fmla="*/ 1585609 w 12879421"/>
              <a:gd name="connsiteY26" fmla="*/ 359924 h 6828885"/>
              <a:gd name="connsiteX27" fmla="*/ 1605064 w 12879421"/>
              <a:gd name="connsiteY27" fmla="*/ 321013 h 6828885"/>
              <a:gd name="connsiteX28" fmla="*/ 1634247 w 12879421"/>
              <a:gd name="connsiteY28" fmla="*/ 243192 h 6828885"/>
              <a:gd name="connsiteX29" fmla="*/ 1653702 w 12879421"/>
              <a:gd name="connsiteY29" fmla="*/ 223736 h 6828885"/>
              <a:gd name="connsiteX30" fmla="*/ 1731523 w 12879421"/>
              <a:gd name="connsiteY30" fmla="*/ 107004 h 6828885"/>
              <a:gd name="connsiteX31" fmla="*/ 1750979 w 12879421"/>
              <a:gd name="connsiteY31" fmla="*/ 77821 h 6828885"/>
              <a:gd name="connsiteX32" fmla="*/ 1809345 w 12879421"/>
              <a:gd name="connsiteY32" fmla="*/ 58366 h 6828885"/>
              <a:gd name="connsiteX33" fmla="*/ 1906621 w 12879421"/>
              <a:gd name="connsiteY33" fmla="*/ 29183 h 6828885"/>
              <a:gd name="connsiteX34" fmla="*/ 2003898 w 12879421"/>
              <a:gd name="connsiteY34" fmla="*/ 0 h 6828885"/>
              <a:gd name="connsiteX35" fmla="*/ 2256817 w 12879421"/>
              <a:gd name="connsiteY35" fmla="*/ 9728 h 6828885"/>
              <a:gd name="connsiteX36" fmla="*/ 2324911 w 12879421"/>
              <a:gd name="connsiteY36" fmla="*/ 38911 h 6828885"/>
              <a:gd name="connsiteX37" fmla="*/ 2412460 w 12879421"/>
              <a:gd name="connsiteY37" fmla="*/ 68094 h 6828885"/>
              <a:gd name="connsiteX38" fmla="*/ 2490281 w 12879421"/>
              <a:gd name="connsiteY38" fmla="*/ 97277 h 6828885"/>
              <a:gd name="connsiteX39" fmla="*/ 2548647 w 12879421"/>
              <a:gd name="connsiteY39" fmla="*/ 136187 h 6828885"/>
              <a:gd name="connsiteX40" fmla="*/ 2616740 w 12879421"/>
              <a:gd name="connsiteY40" fmla="*/ 155643 h 6828885"/>
              <a:gd name="connsiteX41" fmla="*/ 2665379 w 12879421"/>
              <a:gd name="connsiteY41" fmla="*/ 194553 h 6828885"/>
              <a:gd name="connsiteX42" fmla="*/ 2694562 w 12879421"/>
              <a:gd name="connsiteY42" fmla="*/ 204281 h 6828885"/>
              <a:gd name="connsiteX43" fmla="*/ 2782111 w 12879421"/>
              <a:gd name="connsiteY43" fmla="*/ 282102 h 6828885"/>
              <a:gd name="connsiteX44" fmla="*/ 2821021 w 12879421"/>
              <a:gd name="connsiteY44" fmla="*/ 350196 h 6828885"/>
              <a:gd name="connsiteX45" fmla="*/ 2869660 w 12879421"/>
              <a:gd name="connsiteY45" fmla="*/ 418290 h 6828885"/>
              <a:gd name="connsiteX46" fmla="*/ 2898843 w 12879421"/>
              <a:gd name="connsiteY46" fmla="*/ 505838 h 6828885"/>
              <a:gd name="connsiteX47" fmla="*/ 2918298 w 12879421"/>
              <a:gd name="connsiteY47" fmla="*/ 564204 h 6828885"/>
              <a:gd name="connsiteX48" fmla="*/ 2937753 w 12879421"/>
              <a:gd name="connsiteY48" fmla="*/ 612843 h 6828885"/>
              <a:gd name="connsiteX49" fmla="*/ 2976664 w 12879421"/>
              <a:gd name="connsiteY49" fmla="*/ 671209 h 6828885"/>
              <a:gd name="connsiteX50" fmla="*/ 3005847 w 12879421"/>
              <a:gd name="connsiteY50" fmla="*/ 758758 h 6828885"/>
              <a:gd name="connsiteX51" fmla="*/ 3015574 w 12879421"/>
              <a:gd name="connsiteY51" fmla="*/ 787941 h 6828885"/>
              <a:gd name="connsiteX52" fmla="*/ 3044757 w 12879421"/>
              <a:gd name="connsiteY52" fmla="*/ 836579 h 6828885"/>
              <a:gd name="connsiteX53" fmla="*/ 3064213 w 12879421"/>
              <a:gd name="connsiteY53" fmla="*/ 953311 h 6828885"/>
              <a:gd name="connsiteX54" fmla="*/ 3073940 w 12879421"/>
              <a:gd name="connsiteY54" fmla="*/ 1001949 h 6828885"/>
              <a:gd name="connsiteX55" fmla="*/ 3103123 w 12879421"/>
              <a:gd name="connsiteY55" fmla="*/ 1040860 h 6828885"/>
              <a:gd name="connsiteX56" fmla="*/ 3112851 w 12879421"/>
              <a:gd name="connsiteY56" fmla="*/ 1099226 h 6828885"/>
              <a:gd name="connsiteX57" fmla="*/ 3142034 w 12879421"/>
              <a:gd name="connsiteY57" fmla="*/ 1177047 h 6828885"/>
              <a:gd name="connsiteX58" fmla="*/ 3151762 w 12879421"/>
              <a:gd name="connsiteY58" fmla="*/ 1225685 h 6828885"/>
              <a:gd name="connsiteX59" fmla="*/ 3171217 w 12879421"/>
              <a:gd name="connsiteY59" fmla="*/ 1293779 h 6828885"/>
              <a:gd name="connsiteX60" fmla="*/ 3200400 w 12879421"/>
              <a:gd name="connsiteY60" fmla="*/ 1449421 h 6828885"/>
              <a:gd name="connsiteX61" fmla="*/ 3210128 w 12879421"/>
              <a:gd name="connsiteY61" fmla="*/ 1488332 h 6828885"/>
              <a:gd name="connsiteX62" fmla="*/ 3239311 w 12879421"/>
              <a:gd name="connsiteY62" fmla="*/ 1605064 h 6828885"/>
              <a:gd name="connsiteX63" fmla="*/ 3258766 w 12879421"/>
              <a:gd name="connsiteY63" fmla="*/ 1712068 h 6828885"/>
              <a:gd name="connsiteX64" fmla="*/ 3278221 w 12879421"/>
              <a:gd name="connsiteY64" fmla="*/ 1770434 h 6828885"/>
              <a:gd name="connsiteX65" fmla="*/ 3287949 w 12879421"/>
              <a:gd name="connsiteY65" fmla="*/ 1828800 h 6828885"/>
              <a:gd name="connsiteX66" fmla="*/ 3326860 w 12879421"/>
              <a:gd name="connsiteY66" fmla="*/ 1935804 h 6828885"/>
              <a:gd name="connsiteX67" fmla="*/ 3336587 w 12879421"/>
              <a:gd name="connsiteY67" fmla="*/ 1984443 h 6828885"/>
              <a:gd name="connsiteX68" fmla="*/ 3346315 w 12879421"/>
              <a:gd name="connsiteY68" fmla="*/ 2013626 h 6828885"/>
              <a:gd name="connsiteX69" fmla="*/ 3356043 w 12879421"/>
              <a:gd name="connsiteY69" fmla="*/ 2062264 h 6828885"/>
              <a:gd name="connsiteX70" fmla="*/ 3365770 w 12879421"/>
              <a:gd name="connsiteY70" fmla="*/ 2091447 h 6828885"/>
              <a:gd name="connsiteX71" fmla="*/ 3385226 w 12879421"/>
              <a:gd name="connsiteY71" fmla="*/ 2178996 h 6828885"/>
              <a:gd name="connsiteX72" fmla="*/ 3414409 w 12879421"/>
              <a:gd name="connsiteY72" fmla="*/ 2217907 h 6828885"/>
              <a:gd name="connsiteX73" fmla="*/ 3433864 w 12879421"/>
              <a:gd name="connsiteY73" fmla="*/ 2295728 h 6828885"/>
              <a:gd name="connsiteX74" fmla="*/ 3453319 w 12879421"/>
              <a:gd name="connsiteY74" fmla="*/ 2354094 h 6828885"/>
              <a:gd name="connsiteX75" fmla="*/ 3472774 w 12879421"/>
              <a:gd name="connsiteY75" fmla="*/ 2441643 h 6828885"/>
              <a:gd name="connsiteX76" fmla="*/ 3511685 w 12879421"/>
              <a:gd name="connsiteY76" fmla="*/ 2645924 h 6828885"/>
              <a:gd name="connsiteX77" fmla="*/ 3540868 w 12879421"/>
              <a:gd name="connsiteY77" fmla="*/ 2714017 h 6828885"/>
              <a:gd name="connsiteX78" fmla="*/ 3550596 w 12879421"/>
              <a:gd name="connsiteY78" fmla="*/ 2743200 h 6828885"/>
              <a:gd name="connsiteX79" fmla="*/ 3570051 w 12879421"/>
              <a:gd name="connsiteY79" fmla="*/ 2850204 h 6828885"/>
              <a:gd name="connsiteX80" fmla="*/ 3579779 w 12879421"/>
              <a:gd name="connsiteY80" fmla="*/ 2879387 h 6828885"/>
              <a:gd name="connsiteX81" fmla="*/ 3599234 w 12879421"/>
              <a:gd name="connsiteY81" fmla="*/ 2898843 h 6828885"/>
              <a:gd name="connsiteX82" fmla="*/ 3618689 w 12879421"/>
              <a:gd name="connsiteY82" fmla="*/ 2928026 h 6828885"/>
              <a:gd name="connsiteX83" fmla="*/ 3696511 w 12879421"/>
              <a:gd name="connsiteY83" fmla="*/ 2966936 h 6828885"/>
              <a:gd name="connsiteX84" fmla="*/ 3754877 w 12879421"/>
              <a:gd name="connsiteY84" fmla="*/ 2996119 h 6828885"/>
              <a:gd name="connsiteX85" fmla="*/ 3832698 w 12879421"/>
              <a:gd name="connsiteY85" fmla="*/ 3054485 h 6828885"/>
              <a:gd name="connsiteX86" fmla="*/ 3861881 w 12879421"/>
              <a:gd name="connsiteY86" fmla="*/ 3073941 h 6828885"/>
              <a:gd name="connsiteX87" fmla="*/ 3900792 w 12879421"/>
              <a:gd name="connsiteY87" fmla="*/ 3083668 h 6828885"/>
              <a:gd name="connsiteX88" fmla="*/ 4036979 w 12879421"/>
              <a:gd name="connsiteY88" fmla="*/ 3122579 h 6828885"/>
              <a:gd name="connsiteX89" fmla="*/ 4114800 w 12879421"/>
              <a:gd name="connsiteY89" fmla="*/ 3132307 h 6828885"/>
              <a:gd name="connsiteX90" fmla="*/ 4182894 w 12879421"/>
              <a:gd name="connsiteY90" fmla="*/ 3151762 h 6828885"/>
              <a:gd name="connsiteX91" fmla="*/ 4727643 w 12879421"/>
              <a:gd name="connsiteY91" fmla="*/ 3132307 h 6828885"/>
              <a:gd name="connsiteX92" fmla="*/ 4756826 w 12879421"/>
              <a:gd name="connsiteY92" fmla="*/ 3112851 h 6828885"/>
              <a:gd name="connsiteX93" fmla="*/ 4863830 w 12879421"/>
              <a:gd name="connsiteY93" fmla="*/ 3093396 h 6828885"/>
              <a:gd name="connsiteX94" fmla="*/ 4893013 w 12879421"/>
              <a:gd name="connsiteY94" fmla="*/ 3073941 h 6828885"/>
              <a:gd name="connsiteX95" fmla="*/ 4931923 w 12879421"/>
              <a:gd name="connsiteY95" fmla="*/ 3064213 h 6828885"/>
              <a:gd name="connsiteX96" fmla="*/ 4990289 w 12879421"/>
              <a:gd name="connsiteY96" fmla="*/ 3044758 h 6828885"/>
              <a:gd name="connsiteX97" fmla="*/ 5019472 w 12879421"/>
              <a:gd name="connsiteY97" fmla="*/ 3025302 h 6828885"/>
              <a:gd name="connsiteX98" fmla="*/ 5038928 w 12879421"/>
              <a:gd name="connsiteY98" fmla="*/ 3005847 h 6828885"/>
              <a:gd name="connsiteX99" fmla="*/ 5087566 w 12879421"/>
              <a:gd name="connsiteY99" fmla="*/ 2976664 h 6828885"/>
              <a:gd name="connsiteX100" fmla="*/ 5165387 w 12879421"/>
              <a:gd name="connsiteY100" fmla="*/ 2947481 h 6828885"/>
              <a:gd name="connsiteX101" fmla="*/ 5233481 w 12879421"/>
              <a:gd name="connsiteY101" fmla="*/ 2898843 h 6828885"/>
              <a:gd name="connsiteX102" fmla="*/ 5301574 w 12879421"/>
              <a:gd name="connsiteY102" fmla="*/ 2821021 h 6828885"/>
              <a:gd name="connsiteX103" fmla="*/ 5359940 w 12879421"/>
              <a:gd name="connsiteY103" fmla="*/ 2782111 h 6828885"/>
              <a:gd name="connsiteX104" fmla="*/ 5408579 w 12879421"/>
              <a:gd name="connsiteY104" fmla="*/ 2743200 h 6828885"/>
              <a:gd name="connsiteX105" fmla="*/ 5418306 w 12879421"/>
              <a:gd name="connsiteY105" fmla="*/ 2714017 h 6828885"/>
              <a:gd name="connsiteX106" fmla="*/ 5447489 w 12879421"/>
              <a:gd name="connsiteY106" fmla="*/ 2684834 h 6828885"/>
              <a:gd name="connsiteX107" fmla="*/ 5466945 w 12879421"/>
              <a:gd name="connsiteY107" fmla="*/ 2655651 h 6828885"/>
              <a:gd name="connsiteX108" fmla="*/ 5476672 w 12879421"/>
              <a:gd name="connsiteY108" fmla="*/ 2626468 h 6828885"/>
              <a:gd name="connsiteX109" fmla="*/ 5496128 w 12879421"/>
              <a:gd name="connsiteY109" fmla="*/ 2597285 h 6828885"/>
              <a:gd name="connsiteX110" fmla="*/ 5535038 w 12879421"/>
              <a:gd name="connsiteY110" fmla="*/ 2529192 h 6828885"/>
              <a:gd name="connsiteX111" fmla="*/ 5554494 w 12879421"/>
              <a:gd name="connsiteY111" fmla="*/ 2480553 h 6828885"/>
              <a:gd name="connsiteX112" fmla="*/ 5564221 w 12879421"/>
              <a:gd name="connsiteY112" fmla="*/ 2412460 h 6828885"/>
              <a:gd name="connsiteX113" fmla="*/ 5583677 w 12879421"/>
              <a:gd name="connsiteY113" fmla="*/ 2383277 h 6828885"/>
              <a:gd name="connsiteX114" fmla="*/ 5593404 w 12879421"/>
              <a:gd name="connsiteY114" fmla="*/ 2334638 h 6828885"/>
              <a:gd name="connsiteX115" fmla="*/ 5612860 w 12879421"/>
              <a:gd name="connsiteY115" fmla="*/ 2266545 h 6828885"/>
              <a:gd name="connsiteX116" fmla="*/ 5642043 w 12879421"/>
              <a:gd name="connsiteY116" fmla="*/ 2052536 h 6828885"/>
              <a:gd name="connsiteX117" fmla="*/ 5622587 w 12879421"/>
              <a:gd name="connsiteY117" fmla="*/ 1770434 h 6828885"/>
              <a:gd name="connsiteX118" fmla="*/ 5564221 w 12879421"/>
              <a:gd name="connsiteY118" fmla="*/ 1682885 h 6828885"/>
              <a:gd name="connsiteX119" fmla="*/ 5515583 w 12879421"/>
              <a:gd name="connsiteY119" fmla="*/ 1614792 h 6828885"/>
              <a:gd name="connsiteX120" fmla="*/ 5476672 w 12879421"/>
              <a:gd name="connsiteY120" fmla="*/ 1585609 h 6828885"/>
              <a:gd name="connsiteX121" fmla="*/ 5457217 w 12879421"/>
              <a:gd name="connsiteY121" fmla="*/ 1546698 h 6828885"/>
              <a:gd name="connsiteX122" fmla="*/ 5398851 w 12879421"/>
              <a:gd name="connsiteY122" fmla="*/ 1488332 h 6828885"/>
              <a:gd name="connsiteX123" fmla="*/ 5301574 w 12879421"/>
              <a:gd name="connsiteY123" fmla="*/ 1352145 h 6828885"/>
              <a:gd name="connsiteX124" fmla="*/ 5262664 w 12879421"/>
              <a:gd name="connsiteY124" fmla="*/ 1313234 h 6828885"/>
              <a:gd name="connsiteX125" fmla="*/ 5243209 w 12879421"/>
              <a:gd name="connsiteY125" fmla="*/ 1274324 h 6828885"/>
              <a:gd name="connsiteX126" fmla="*/ 5223753 w 12879421"/>
              <a:gd name="connsiteY126" fmla="*/ 1254868 h 6828885"/>
              <a:gd name="connsiteX127" fmla="*/ 5184843 w 12879421"/>
              <a:gd name="connsiteY127" fmla="*/ 1206230 h 6828885"/>
              <a:gd name="connsiteX128" fmla="*/ 5165387 w 12879421"/>
              <a:gd name="connsiteY128" fmla="*/ 1147864 h 6828885"/>
              <a:gd name="connsiteX129" fmla="*/ 5107021 w 12879421"/>
              <a:gd name="connsiteY129" fmla="*/ 1089498 h 6828885"/>
              <a:gd name="connsiteX130" fmla="*/ 5068111 w 12879421"/>
              <a:gd name="connsiteY130" fmla="*/ 1021404 h 6828885"/>
              <a:gd name="connsiteX131" fmla="*/ 5048655 w 12879421"/>
              <a:gd name="connsiteY131" fmla="*/ 1001949 h 6828885"/>
              <a:gd name="connsiteX132" fmla="*/ 5019472 w 12879421"/>
              <a:gd name="connsiteY132" fmla="*/ 953311 h 6828885"/>
              <a:gd name="connsiteX133" fmla="*/ 5000017 w 12879421"/>
              <a:gd name="connsiteY133" fmla="*/ 885217 h 6828885"/>
              <a:gd name="connsiteX134" fmla="*/ 4980562 w 12879421"/>
              <a:gd name="connsiteY134" fmla="*/ 826851 h 6828885"/>
              <a:gd name="connsiteX135" fmla="*/ 4961106 w 12879421"/>
              <a:gd name="connsiteY135" fmla="*/ 768485 h 6828885"/>
              <a:gd name="connsiteX136" fmla="*/ 4931923 w 12879421"/>
              <a:gd name="connsiteY136" fmla="*/ 680936 h 6828885"/>
              <a:gd name="connsiteX137" fmla="*/ 4922196 w 12879421"/>
              <a:gd name="connsiteY137" fmla="*/ 651753 h 6828885"/>
              <a:gd name="connsiteX138" fmla="*/ 4922196 w 12879421"/>
              <a:gd name="connsiteY138" fmla="*/ 272375 h 6828885"/>
              <a:gd name="connsiteX139" fmla="*/ 4980562 w 12879421"/>
              <a:gd name="connsiteY139" fmla="*/ 252919 h 6828885"/>
              <a:gd name="connsiteX140" fmla="*/ 5009745 w 12879421"/>
              <a:gd name="connsiteY140" fmla="*/ 233464 h 6828885"/>
              <a:gd name="connsiteX141" fmla="*/ 5048655 w 12879421"/>
              <a:gd name="connsiteY141" fmla="*/ 214009 h 6828885"/>
              <a:gd name="connsiteX142" fmla="*/ 5087566 w 12879421"/>
              <a:gd name="connsiteY142" fmla="*/ 184826 h 6828885"/>
              <a:gd name="connsiteX143" fmla="*/ 5126477 w 12879421"/>
              <a:gd name="connsiteY143" fmla="*/ 175098 h 6828885"/>
              <a:gd name="connsiteX144" fmla="*/ 5369668 w 12879421"/>
              <a:gd name="connsiteY144" fmla="*/ 136187 h 6828885"/>
              <a:gd name="connsiteX145" fmla="*/ 5651770 w 12879421"/>
              <a:gd name="connsiteY145" fmla="*/ 116732 h 6828885"/>
              <a:gd name="connsiteX146" fmla="*/ 5807413 w 12879421"/>
              <a:gd name="connsiteY146" fmla="*/ 87549 h 6828885"/>
              <a:gd name="connsiteX147" fmla="*/ 6186792 w 12879421"/>
              <a:gd name="connsiteY147" fmla="*/ 97277 h 6828885"/>
              <a:gd name="connsiteX148" fmla="*/ 6332706 w 12879421"/>
              <a:gd name="connsiteY148" fmla="*/ 155643 h 6828885"/>
              <a:gd name="connsiteX149" fmla="*/ 6488349 w 12879421"/>
              <a:gd name="connsiteY149" fmla="*/ 233464 h 6828885"/>
              <a:gd name="connsiteX150" fmla="*/ 6595353 w 12879421"/>
              <a:gd name="connsiteY150" fmla="*/ 311285 h 6828885"/>
              <a:gd name="connsiteX151" fmla="*/ 6634264 w 12879421"/>
              <a:gd name="connsiteY151" fmla="*/ 330741 h 6828885"/>
              <a:gd name="connsiteX152" fmla="*/ 6702357 w 12879421"/>
              <a:gd name="connsiteY152" fmla="*/ 369651 h 6828885"/>
              <a:gd name="connsiteX153" fmla="*/ 6828817 w 12879421"/>
              <a:gd name="connsiteY153" fmla="*/ 418290 h 6828885"/>
              <a:gd name="connsiteX154" fmla="*/ 7033098 w 12879421"/>
              <a:gd name="connsiteY154" fmla="*/ 505838 h 6828885"/>
              <a:gd name="connsiteX155" fmla="*/ 7091464 w 12879421"/>
              <a:gd name="connsiteY155" fmla="*/ 544749 h 6828885"/>
              <a:gd name="connsiteX156" fmla="*/ 7188740 w 12879421"/>
              <a:gd name="connsiteY156" fmla="*/ 564204 h 6828885"/>
              <a:gd name="connsiteX157" fmla="*/ 7315200 w 12879421"/>
              <a:gd name="connsiteY157" fmla="*/ 593387 h 6828885"/>
              <a:gd name="connsiteX158" fmla="*/ 7500026 w 12879421"/>
              <a:gd name="connsiteY158" fmla="*/ 632298 h 6828885"/>
              <a:gd name="connsiteX159" fmla="*/ 7558392 w 12879421"/>
              <a:gd name="connsiteY159" fmla="*/ 642026 h 6828885"/>
              <a:gd name="connsiteX160" fmla="*/ 7684851 w 12879421"/>
              <a:gd name="connsiteY160" fmla="*/ 651753 h 6828885"/>
              <a:gd name="connsiteX161" fmla="*/ 8200417 w 12879421"/>
              <a:gd name="connsiteY161" fmla="*/ 661481 h 6828885"/>
              <a:gd name="connsiteX162" fmla="*/ 8356060 w 12879421"/>
              <a:gd name="connsiteY162" fmla="*/ 622570 h 6828885"/>
              <a:gd name="connsiteX163" fmla="*/ 8394970 w 12879421"/>
              <a:gd name="connsiteY163" fmla="*/ 612843 h 6828885"/>
              <a:gd name="connsiteX164" fmla="*/ 8521430 w 12879421"/>
              <a:gd name="connsiteY164" fmla="*/ 583660 h 6828885"/>
              <a:gd name="connsiteX165" fmla="*/ 8579796 w 12879421"/>
              <a:gd name="connsiteY165" fmla="*/ 554477 h 6828885"/>
              <a:gd name="connsiteX166" fmla="*/ 8638162 w 12879421"/>
              <a:gd name="connsiteY166" fmla="*/ 544749 h 6828885"/>
              <a:gd name="connsiteX167" fmla="*/ 8696528 w 12879421"/>
              <a:gd name="connsiteY167" fmla="*/ 525294 h 6828885"/>
              <a:gd name="connsiteX168" fmla="*/ 8715983 w 12879421"/>
              <a:gd name="connsiteY168" fmla="*/ 496111 h 6828885"/>
              <a:gd name="connsiteX169" fmla="*/ 8793804 w 12879421"/>
              <a:gd name="connsiteY169" fmla="*/ 437745 h 6828885"/>
              <a:gd name="connsiteX170" fmla="*/ 8813260 w 12879421"/>
              <a:gd name="connsiteY170" fmla="*/ 418290 h 6828885"/>
              <a:gd name="connsiteX171" fmla="*/ 8891081 w 12879421"/>
              <a:gd name="connsiteY171" fmla="*/ 369651 h 6828885"/>
              <a:gd name="connsiteX172" fmla="*/ 8920264 w 12879421"/>
              <a:gd name="connsiteY172" fmla="*/ 350196 h 6828885"/>
              <a:gd name="connsiteX173" fmla="*/ 8988357 w 12879421"/>
              <a:gd name="connsiteY173" fmla="*/ 321013 h 6828885"/>
              <a:gd name="connsiteX174" fmla="*/ 9007813 w 12879421"/>
              <a:gd name="connsiteY174" fmla="*/ 301558 h 6828885"/>
              <a:gd name="connsiteX175" fmla="*/ 9085634 w 12879421"/>
              <a:gd name="connsiteY175" fmla="*/ 272375 h 6828885"/>
              <a:gd name="connsiteX176" fmla="*/ 9124545 w 12879421"/>
              <a:gd name="connsiteY176" fmla="*/ 252919 h 6828885"/>
              <a:gd name="connsiteX177" fmla="*/ 9270460 w 12879421"/>
              <a:gd name="connsiteY177" fmla="*/ 214009 h 6828885"/>
              <a:gd name="connsiteX178" fmla="*/ 9416374 w 12879421"/>
              <a:gd name="connsiteY178" fmla="*/ 175098 h 6828885"/>
              <a:gd name="connsiteX179" fmla="*/ 9581745 w 12879421"/>
              <a:gd name="connsiteY179" fmla="*/ 145915 h 6828885"/>
              <a:gd name="connsiteX180" fmla="*/ 9630383 w 12879421"/>
              <a:gd name="connsiteY180" fmla="*/ 136187 h 6828885"/>
              <a:gd name="connsiteX181" fmla="*/ 10340502 w 12879421"/>
              <a:gd name="connsiteY181" fmla="*/ 97277 h 6828885"/>
              <a:gd name="connsiteX182" fmla="*/ 11439728 w 12879421"/>
              <a:gd name="connsiteY182" fmla="*/ 97277 h 6828885"/>
              <a:gd name="connsiteX183" fmla="*/ 11575915 w 12879421"/>
              <a:gd name="connsiteY183" fmla="*/ 116732 h 6828885"/>
              <a:gd name="connsiteX184" fmla="*/ 11712102 w 12879421"/>
              <a:gd name="connsiteY184" fmla="*/ 126460 h 6828885"/>
              <a:gd name="connsiteX185" fmla="*/ 11789923 w 12879421"/>
              <a:gd name="connsiteY185" fmla="*/ 145915 h 6828885"/>
              <a:gd name="connsiteX186" fmla="*/ 11935838 w 12879421"/>
              <a:gd name="connsiteY186" fmla="*/ 155643 h 6828885"/>
              <a:gd name="connsiteX187" fmla="*/ 12042843 w 12879421"/>
              <a:gd name="connsiteY187" fmla="*/ 165370 h 6828885"/>
              <a:gd name="connsiteX188" fmla="*/ 12110936 w 12879421"/>
              <a:gd name="connsiteY188" fmla="*/ 184826 h 6828885"/>
              <a:gd name="connsiteX189" fmla="*/ 12266579 w 12879421"/>
              <a:gd name="connsiteY189" fmla="*/ 223736 h 6828885"/>
              <a:gd name="connsiteX190" fmla="*/ 12305489 w 12879421"/>
              <a:gd name="connsiteY190" fmla="*/ 243192 h 6828885"/>
              <a:gd name="connsiteX191" fmla="*/ 12373583 w 12879421"/>
              <a:gd name="connsiteY191" fmla="*/ 282102 h 6828885"/>
              <a:gd name="connsiteX192" fmla="*/ 12412494 w 12879421"/>
              <a:gd name="connsiteY192" fmla="*/ 291830 h 6828885"/>
              <a:gd name="connsiteX193" fmla="*/ 12441677 w 12879421"/>
              <a:gd name="connsiteY193" fmla="*/ 311285 h 6828885"/>
              <a:gd name="connsiteX194" fmla="*/ 12529226 w 12879421"/>
              <a:gd name="connsiteY194" fmla="*/ 340468 h 6828885"/>
              <a:gd name="connsiteX195" fmla="*/ 12597319 w 12879421"/>
              <a:gd name="connsiteY195" fmla="*/ 408562 h 6828885"/>
              <a:gd name="connsiteX196" fmla="*/ 12626502 w 12879421"/>
              <a:gd name="connsiteY196" fmla="*/ 428017 h 6828885"/>
              <a:gd name="connsiteX197" fmla="*/ 12645957 w 12879421"/>
              <a:gd name="connsiteY197" fmla="*/ 447473 h 6828885"/>
              <a:gd name="connsiteX198" fmla="*/ 12684868 w 12879421"/>
              <a:gd name="connsiteY198" fmla="*/ 476656 h 6828885"/>
              <a:gd name="connsiteX199" fmla="*/ 12694596 w 12879421"/>
              <a:gd name="connsiteY199" fmla="*/ 505838 h 6828885"/>
              <a:gd name="connsiteX200" fmla="*/ 12743234 w 12879421"/>
              <a:gd name="connsiteY200" fmla="*/ 554477 h 6828885"/>
              <a:gd name="connsiteX201" fmla="*/ 12772417 w 12879421"/>
              <a:gd name="connsiteY201" fmla="*/ 622570 h 6828885"/>
              <a:gd name="connsiteX202" fmla="*/ 12801600 w 12879421"/>
              <a:gd name="connsiteY202" fmla="*/ 680936 h 6828885"/>
              <a:gd name="connsiteX203" fmla="*/ 12811328 w 12879421"/>
              <a:gd name="connsiteY203" fmla="*/ 729575 h 6828885"/>
              <a:gd name="connsiteX204" fmla="*/ 12821055 w 12879421"/>
              <a:gd name="connsiteY204" fmla="*/ 758758 h 6828885"/>
              <a:gd name="connsiteX205" fmla="*/ 12840511 w 12879421"/>
              <a:gd name="connsiteY205" fmla="*/ 826851 h 6828885"/>
              <a:gd name="connsiteX206" fmla="*/ 12850238 w 12879421"/>
              <a:gd name="connsiteY206" fmla="*/ 953311 h 6828885"/>
              <a:gd name="connsiteX207" fmla="*/ 12859966 w 12879421"/>
              <a:gd name="connsiteY207" fmla="*/ 1021404 h 6828885"/>
              <a:gd name="connsiteX208" fmla="*/ 12879421 w 12879421"/>
              <a:gd name="connsiteY208" fmla="*/ 1186775 h 6828885"/>
              <a:gd name="connsiteX209" fmla="*/ 12869694 w 12879421"/>
              <a:gd name="connsiteY209" fmla="*/ 2461098 h 6828885"/>
              <a:gd name="connsiteX210" fmla="*/ 12859966 w 12879421"/>
              <a:gd name="connsiteY210" fmla="*/ 4328809 h 6828885"/>
              <a:gd name="connsiteX211" fmla="*/ 12821055 w 12879421"/>
              <a:gd name="connsiteY211" fmla="*/ 4387175 h 6828885"/>
              <a:gd name="connsiteX212" fmla="*/ 12821055 w 12879421"/>
              <a:gd name="connsiteY212" fmla="*/ 4863830 h 6828885"/>
              <a:gd name="connsiteX213" fmla="*/ 12840511 w 12879421"/>
              <a:gd name="connsiteY213" fmla="*/ 4893013 h 6828885"/>
              <a:gd name="connsiteX214" fmla="*/ 12811328 w 12879421"/>
              <a:gd name="connsiteY214" fmla="*/ 5904690 h 6828885"/>
              <a:gd name="connsiteX215" fmla="*/ 12791872 w 12879421"/>
              <a:gd name="connsiteY215" fmla="*/ 6040877 h 6828885"/>
              <a:gd name="connsiteX216" fmla="*/ 12782145 w 12879421"/>
              <a:gd name="connsiteY216" fmla="*/ 6099243 h 6828885"/>
              <a:gd name="connsiteX217" fmla="*/ 12762689 w 12879421"/>
              <a:gd name="connsiteY217" fmla="*/ 6128426 h 6828885"/>
              <a:gd name="connsiteX218" fmla="*/ 12733506 w 12879421"/>
              <a:gd name="connsiteY218" fmla="*/ 6206247 h 6828885"/>
              <a:gd name="connsiteX219" fmla="*/ 12704323 w 12879421"/>
              <a:gd name="connsiteY219" fmla="*/ 6254885 h 6828885"/>
              <a:gd name="connsiteX220" fmla="*/ 12675140 w 12879421"/>
              <a:gd name="connsiteY220" fmla="*/ 6274341 h 6828885"/>
              <a:gd name="connsiteX221" fmla="*/ 12636230 w 12879421"/>
              <a:gd name="connsiteY221" fmla="*/ 6313251 h 6828885"/>
              <a:gd name="connsiteX222" fmla="*/ 12480587 w 12879421"/>
              <a:gd name="connsiteY222" fmla="*/ 6352162 h 6828885"/>
              <a:gd name="connsiteX223" fmla="*/ 12451404 w 12879421"/>
              <a:gd name="connsiteY223" fmla="*/ 6361890 h 6828885"/>
              <a:gd name="connsiteX224" fmla="*/ 12286034 w 12879421"/>
              <a:gd name="connsiteY224" fmla="*/ 6391073 h 6828885"/>
              <a:gd name="connsiteX225" fmla="*/ 12237396 w 12879421"/>
              <a:gd name="connsiteY225" fmla="*/ 6400800 h 6828885"/>
              <a:gd name="connsiteX226" fmla="*/ 11887200 w 12879421"/>
              <a:gd name="connsiteY226" fmla="*/ 6235430 h 6828885"/>
              <a:gd name="connsiteX227" fmla="*/ 11789923 w 12879421"/>
              <a:gd name="connsiteY227" fmla="*/ 6177064 h 6828885"/>
              <a:gd name="connsiteX228" fmla="*/ 11751013 w 12879421"/>
              <a:gd name="connsiteY228" fmla="*/ 6167336 h 6828885"/>
              <a:gd name="connsiteX229" fmla="*/ 11682919 w 12879421"/>
              <a:gd name="connsiteY229" fmla="*/ 6128426 h 6828885"/>
              <a:gd name="connsiteX230" fmla="*/ 11605098 w 12879421"/>
              <a:gd name="connsiteY230" fmla="*/ 6079787 h 6828885"/>
              <a:gd name="connsiteX231" fmla="*/ 11468911 w 12879421"/>
              <a:gd name="connsiteY231" fmla="*/ 6011694 h 6828885"/>
              <a:gd name="connsiteX232" fmla="*/ 11342451 w 12879421"/>
              <a:gd name="connsiteY232" fmla="*/ 5924145 h 6828885"/>
              <a:gd name="connsiteX233" fmla="*/ 11274357 w 12879421"/>
              <a:gd name="connsiteY233" fmla="*/ 5865779 h 6828885"/>
              <a:gd name="connsiteX234" fmla="*/ 11235447 w 12879421"/>
              <a:gd name="connsiteY234" fmla="*/ 5846324 h 6828885"/>
              <a:gd name="connsiteX235" fmla="*/ 11196536 w 12879421"/>
              <a:gd name="connsiteY235" fmla="*/ 5807413 h 6828885"/>
              <a:gd name="connsiteX236" fmla="*/ 11157626 w 12879421"/>
              <a:gd name="connsiteY236" fmla="*/ 5787958 h 6828885"/>
              <a:gd name="connsiteX237" fmla="*/ 11099260 w 12879421"/>
              <a:gd name="connsiteY237" fmla="*/ 5710136 h 6828885"/>
              <a:gd name="connsiteX238" fmla="*/ 11031166 w 12879421"/>
              <a:gd name="connsiteY238" fmla="*/ 5642043 h 6828885"/>
              <a:gd name="connsiteX239" fmla="*/ 10953345 w 12879421"/>
              <a:gd name="connsiteY239" fmla="*/ 5505856 h 6828885"/>
              <a:gd name="connsiteX240" fmla="*/ 10875523 w 12879421"/>
              <a:gd name="connsiteY240" fmla="*/ 5359941 h 6828885"/>
              <a:gd name="connsiteX241" fmla="*/ 10865796 w 12879421"/>
              <a:gd name="connsiteY241" fmla="*/ 5321030 h 6828885"/>
              <a:gd name="connsiteX242" fmla="*/ 10807430 w 12879421"/>
              <a:gd name="connsiteY242" fmla="*/ 5243209 h 6828885"/>
              <a:gd name="connsiteX243" fmla="*/ 10768519 w 12879421"/>
              <a:gd name="connsiteY243" fmla="*/ 5165387 h 6828885"/>
              <a:gd name="connsiteX244" fmla="*/ 10729609 w 12879421"/>
              <a:gd name="connsiteY244" fmla="*/ 5107021 h 6828885"/>
              <a:gd name="connsiteX245" fmla="*/ 10671243 w 12879421"/>
              <a:gd name="connsiteY245" fmla="*/ 5087566 h 6828885"/>
              <a:gd name="connsiteX246" fmla="*/ 10642060 w 12879421"/>
              <a:gd name="connsiteY246" fmla="*/ 5058383 h 6828885"/>
              <a:gd name="connsiteX247" fmla="*/ 10612877 w 12879421"/>
              <a:gd name="connsiteY247" fmla="*/ 4970834 h 6828885"/>
              <a:gd name="connsiteX248" fmla="*/ 10593421 w 12879421"/>
              <a:gd name="connsiteY248" fmla="*/ 4951379 h 6828885"/>
              <a:gd name="connsiteX249" fmla="*/ 10573966 w 12879421"/>
              <a:gd name="connsiteY249" fmla="*/ 4922196 h 6828885"/>
              <a:gd name="connsiteX250" fmla="*/ 10544783 w 12879421"/>
              <a:gd name="connsiteY250" fmla="*/ 4883285 h 6828885"/>
              <a:gd name="connsiteX251" fmla="*/ 10505872 w 12879421"/>
              <a:gd name="connsiteY251" fmla="*/ 4824919 h 6828885"/>
              <a:gd name="connsiteX252" fmla="*/ 10466962 w 12879421"/>
              <a:gd name="connsiteY252" fmla="*/ 4756826 h 6828885"/>
              <a:gd name="connsiteX253" fmla="*/ 10408596 w 12879421"/>
              <a:gd name="connsiteY253" fmla="*/ 4688732 h 6828885"/>
              <a:gd name="connsiteX254" fmla="*/ 10379413 w 12879421"/>
              <a:gd name="connsiteY254" fmla="*/ 4630366 h 6828885"/>
              <a:gd name="connsiteX255" fmla="*/ 10359957 w 12879421"/>
              <a:gd name="connsiteY255" fmla="*/ 4610911 h 6828885"/>
              <a:gd name="connsiteX256" fmla="*/ 10340502 w 12879421"/>
              <a:gd name="connsiteY256" fmla="*/ 4581728 h 6828885"/>
              <a:gd name="connsiteX257" fmla="*/ 10311319 w 12879421"/>
              <a:gd name="connsiteY257" fmla="*/ 4562273 h 6828885"/>
              <a:gd name="connsiteX258" fmla="*/ 10262681 w 12879421"/>
              <a:gd name="connsiteY258" fmla="*/ 4513634 h 6828885"/>
              <a:gd name="connsiteX259" fmla="*/ 10233498 w 12879421"/>
              <a:gd name="connsiteY259" fmla="*/ 4494179 h 6828885"/>
              <a:gd name="connsiteX260" fmla="*/ 10204315 w 12879421"/>
              <a:gd name="connsiteY260" fmla="*/ 4464996 h 6828885"/>
              <a:gd name="connsiteX261" fmla="*/ 10165404 w 12879421"/>
              <a:gd name="connsiteY261" fmla="*/ 4445541 h 6828885"/>
              <a:gd name="connsiteX262" fmla="*/ 10145949 w 12879421"/>
              <a:gd name="connsiteY262" fmla="*/ 4416358 h 6828885"/>
              <a:gd name="connsiteX263" fmla="*/ 10077855 w 12879421"/>
              <a:gd name="connsiteY263" fmla="*/ 4377447 h 6828885"/>
              <a:gd name="connsiteX264" fmla="*/ 9844392 w 12879421"/>
              <a:gd name="connsiteY264" fmla="*/ 4387175 h 6828885"/>
              <a:gd name="connsiteX265" fmla="*/ 9795753 w 12879421"/>
              <a:gd name="connsiteY265" fmla="*/ 4435813 h 6828885"/>
              <a:gd name="connsiteX266" fmla="*/ 9727660 w 12879421"/>
              <a:gd name="connsiteY266" fmla="*/ 4494179 h 6828885"/>
              <a:gd name="connsiteX267" fmla="*/ 9688749 w 12879421"/>
              <a:gd name="connsiteY267" fmla="*/ 4572000 h 6828885"/>
              <a:gd name="connsiteX268" fmla="*/ 9679021 w 12879421"/>
              <a:gd name="connsiteY268" fmla="*/ 4601183 h 6828885"/>
              <a:gd name="connsiteX269" fmla="*/ 9659566 w 12879421"/>
              <a:gd name="connsiteY269" fmla="*/ 4630366 h 6828885"/>
              <a:gd name="connsiteX270" fmla="*/ 9640111 w 12879421"/>
              <a:gd name="connsiteY270" fmla="*/ 4698460 h 6828885"/>
              <a:gd name="connsiteX271" fmla="*/ 9630383 w 12879421"/>
              <a:gd name="connsiteY271" fmla="*/ 4727643 h 6828885"/>
              <a:gd name="connsiteX272" fmla="*/ 9620655 w 12879421"/>
              <a:gd name="connsiteY272" fmla="*/ 4776281 h 6828885"/>
              <a:gd name="connsiteX273" fmla="*/ 9601200 w 12879421"/>
              <a:gd name="connsiteY273" fmla="*/ 4815192 h 6828885"/>
              <a:gd name="connsiteX274" fmla="*/ 9591472 w 12879421"/>
              <a:gd name="connsiteY274" fmla="*/ 4844375 h 6828885"/>
              <a:gd name="connsiteX275" fmla="*/ 9610928 w 12879421"/>
              <a:gd name="connsiteY275" fmla="*/ 5019473 h 6828885"/>
              <a:gd name="connsiteX276" fmla="*/ 9620655 w 12879421"/>
              <a:gd name="connsiteY276" fmla="*/ 5087566 h 6828885"/>
              <a:gd name="connsiteX277" fmla="*/ 9630383 w 12879421"/>
              <a:gd name="connsiteY277" fmla="*/ 5184843 h 6828885"/>
              <a:gd name="connsiteX278" fmla="*/ 9620655 w 12879421"/>
              <a:gd name="connsiteY278" fmla="*/ 5447490 h 6828885"/>
              <a:gd name="connsiteX279" fmla="*/ 9601200 w 12879421"/>
              <a:gd name="connsiteY279" fmla="*/ 5486400 h 6828885"/>
              <a:gd name="connsiteX280" fmla="*/ 9581745 w 12879421"/>
              <a:gd name="connsiteY280" fmla="*/ 5573949 h 6828885"/>
              <a:gd name="connsiteX281" fmla="*/ 9562289 w 12879421"/>
              <a:gd name="connsiteY281" fmla="*/ 5612860 h 6828885"/>
              <a:gd name="connsiteX282" fmla="*/ 9552562 w 12879421"/>
              <a:gd name="connsiteY282" fmla="*/ 5642043 h 6828885"/>
              <a:gd name="connsiteX283" fmla="*/ 9542834 w 12879421"/>
              <a:gd name="connsiteY283" fmla="*/ 5680953 h 6828885"/>
              <a:gd name="connsiteX284" fmla="*/ 9523379 w 12879421"/>
              <a:gd name="connsiteY284" fmla="*/ 5710136 h 6828885"/>
              <a:gd name="connsiteX285" fmla="*/ 9465013 w 12879421"/>
              <a:gd name="connsiteY285" fmla="*/ 5768502 h 6828885"/>
              <a:gd name="connsiteX286" fmla="*/ 9445557 w 12879421"/>
              <a:gd name="connsiteY286" fmla="*/ 5797685 h 6828885"/>
              <a:gd name="connsiteX287" fmla="*/ 9406647 w 12879421"/>
              <a:gd name="connsiteY287" fmla="*/ 5846324 h 6828885"/>
              <a:gd name="connsiteX288" fmla="*/ 9396919 w 12879421"/>
              <a:gd name="connsiteY288" fmla="*/ 5875507 h 6828885"/>
              <a:gd name="connsiteX289" fmla="*/ 9377464 w 12879421"/>
              <a:gd name="connsiteY289" fmla="*/ 5914417 h 6828885"/>
              <a:gd name="connsiteX290" fmla="*/ 9338553 w 12879421"/>
              <a:gd name="connsiteY290" fmla="*/ 5972783 h 6828885"/>
              <a:gd name="connsiteX291" fmla="*/ 9319098 w 12879421"/>
              <a:gd name="connsiteY291" fmla="*/ 6031149 h 6828885"/>
              <a:gd name="connsiteX292" fmla="*/ 9309370 w 12879421"/>
              <a:gd name="connsiteY292" fmla="*/ 6070060 h 6828885"/>
              <a:gd name="connsiteX293" fmla="*/ 9289915 w 12879421"/>
              <a:gd name="connsiteY293" fmla="*/ 6128426 h 6828885"/>
              <a:gd name="connsiteX294" fmla="*/ 9280187 w 12879421"/>
              <a:gd name="connsiteY294" fmla="*/ 6167336 h 6828885"/>
              <a:gd name="connsiteX295" fmla="*/ 9260732 w 12879421"/>
              <a:gd name="connsiteY295" fmla="*/ 6235430 h 6828885"/>
              <a:gd name="connsiteX296" fmla="*/ 9251004 w 12879421"/>
              <a:gd name="connsiteY296" fmla="*/ 6293796 h 6828885"/>
              <a:gd name="connsiteX297" fmla="*/ 9221821 w 12879421"/>
              <a:gd name="connsiteY297" fmla="*/ 6381345 h 6828885"/>
              <a:gd name="connsiteX298" fmla="*/ 9212094 w 12879421"/>
              <a:gd name="connsiteY298" fmla="*/ 6410528 h 6828885"/>
              <a:gd name="connsiteX299" fmla="*/ 9202366 w 12879421"/>
              <a:gd name="connsiteY299" fmla="*/ 6449438 h 6828885"/>
              <a:gd name="connsiteX300" fmla="*/ 9173183 w 12879421"/>
              <a:gd name="connsiteY300" fmla="*/ 6498077 h 6828885"/>
              <a:gd name="connsiteX301" fmla="*/ 9153728 w 12879421"/>
              <a:gd name="connsiteY301" fmla="*/ 6575898 h 6828885"/>
              <a:gd name="connsiteX302" fmla="*/ 9124545 w 12879421"/>
              <a:gd name="connsiteY302" fmla="*/ 6643992 h 6828885"/>
              <a:gd name="connsiteX303" fmla="*/ 9095362 w 12879421"/>
              <a:gd name="connsiteY303" fmla="*/ 6673175 h 6828885"/>
              <a:gd name="connsiteX304" fmla="*/ 9036996 w 12879421"/>
              <a:gd name="connsiteY304" fmla="*/ 6692630 h 6828885"/>
              <a:gd name="connsiteX305" fmla="*/ 9007813 w 12879421"/>
              <a:gd name="connsiteY305" fmla="*/ 6712085 h 6828885"/>
              <a:gd name="connsiteX306" fmla="*/ 8978630 w 12879421"/>
              <a:gd name="connsiteY306" fmla="*/ 6721813 h 6828885"/>
              <a:gd name="connsiteX307" fmla="*/ 8891081 w 12879421"/>
              <a:gd name="connsiteY307" fmla="*/ 6741268 h 6828885"/>
              <a:gd name="connsiteX308" fmla="*/ 8822987 w 12879421"/>
              <a:gd name="connsiteY308" fmla="*/ 6760724 h 6828885"/>
              <a:gd name="connsiteX309" fmla="*/ 8754894 w 12879421"/>
              <a:gd name="connsiteY309" fmla="*/ 6770451 h 6828885"/>
              <a:gd name="connsiteX310" fmla="*/ 8696528 w 12879421"/>
              <a:gd name="connsiteY310" fmla="*/ 6780179 h 6828885"/>
              <a:gd name="connsiteX311" fmla="*/ 7762672 w 12879421"/>
              <a:gd name="connsiteY311" fmla="*/ 6770451 h 6828885"/>
              <a:gd name="connsiteX312" fmla="*/ 7694579 w 12879421"/>
              <a:gd name="connsiteY312" fmla="*/ 6760724 h 6828885"/>
              <a:gd name="connsiteX313" fmla="*/ 7490298 w 12879421"/>
              <a:gd name="connsiteY313" fmla="*/ 6731541 h 6828885"/>
              <a:gd name="connsiteX314" fmla="*/ 7383294 w 12879421"/>
              <a:gd name="connsiteY314" fmla="*/ 6712085 h 6828885"/>
              <a:gd name="connsiteX315" fmla="*/ 7324928 w 12879421"/>
              <a:gd name="connsiteY315" fmla="*/ 6702358 h 6828885"/>
              <a:gd name="connsiteX316" fmla="*/ 7159557 w 12879421"/>
              <a:gd name="connsiteY316" fmla="*/ 6682902 h 6828885"/>
              <a:gd name="connsiteX317" fmla="*/ 7130374 w 12879421"/>
              <a:gd name="connsiteY317" fmla="*/ 6673175 h 6828885"/>
              <a:gd name="connsiteX318" fmla="*/ 7003915 w 12879421"/>
              <a:gd name="connsiteY318" fmla="*/ 6692630 h 6828885"/>
              <a:gd name="connsiteX319" fmla="*/ 6789906 w 12879421"/>
              <a:gd name="connsiteY319" fmla="*/ 6682902 h 6828885"/>
              <a:gd name="connsiteX320" fmla="*/ 6634264 w 12879421"/>
              <a:gd name="connsiteY320" fmla="*/ 6614809 h 6828885"/>
              <a:gd name="connsiteX321" fmla="*/ 6556443 w 12879421"/>
              <a:gd name="connsiteY321" fmla="*/ 6605081 h 6828885"/>
              <a:gd name="connsiteX322" fmla="*/ 6449438 w 12879421"/>
              <a:gd name="connsiteY322" fmla="*/ 6585626 h 6828885"/>
              <a:gd name="connsiteX323" fmla="*/ 6410528 w 12879421"/>
              <a:gd name="connsiteY323" fmla="*/ 6546715 h 6828885"/>
              <a:gd name="connsiteX324" fmla="*/ 6352162 w 12879421"/>
              <a:gd name="connsiteY324" fmla="*/ 6536987 h 6828885"/>
              <a:gd name="connsiteX325" fmla="*/ 6254885 w 12879421"/>
              <a:gd name="connsiteY325" fmla="*/ 6517532 h 6828885"/>
              <a:gd name="connsiteX326" fmla="*/ 6215974 w 12879421"/>
              <a:gd name="connsiteY326" fmla="*/ 6507804 h 6828885"/>
              <a:gd name="connsiteX327" fmla="*/ 6157609 w 12879421"/>
              <a:gd name="connsiteY327" fmla="*/ 6498077 h 6828885"/>
              <a:gd name="connsiteX328" fmla="*/ 6070060 w 12879421"/>
              <a:gd name="connsiteY328" fmla="*/ 6459166 h 6828885"/>
              <a:gd name="connsiteX329" fmla="*/ 6001966 w 12879421"/>
              <a:gd name="connsiteY329" fmla="*/ 6439711 h 6828885"/>
              <a:gd name="connsiteX330" fmla="*/ 5963055 w 12879421"/>
              <a:gd name="connsiteY330" fmla="*/ 6420256 h 6828885"/>
              <a:gd name="connsiteX331" fmla="*/ 5885234 w 12879421"/>
              <a:gd name="connsiteY331" fmla="*/ 6400800 h 6828885"/>
              <a:gd name="connsiteX332" fmla="*/ 5856051 w 12879421"/>
              <a:gd name="connsiteY332" fmla="*/ 6391073 h 6828885"/>
              <a:gd name="connsiteX333" fmla="*/ 5749047 w 12879421"/>
              <a:gd name="connsiteY333" fmla="*/ 6361890 h 6828885"/>
              <a:gd name="connsiteX334" fmla="*/ 5700409 w 12879421"/>
              <a:gd name="connsiteY334" fmla="*/ 6332707 h 6828885"/>
              <a:gd name="connsiteX335" fmla="*/ 5554494 w 12879421"/>
              <a:gd name="connsiteY335" fmla="*/ 6293796 h 6828885"/>
              <a:gd name="connsiteX336" fmla="*/ 5505855 w 12879421"/>
              <a:gd name="connsiteY336" fmla="*/ 6264613 h 6828885"/>
              <a:gd name="connsiteX337" fmla="*/ 5476672 w 12879421"/>
              <a:gd name="connsiteY337" fmla="*/ 6245158 h 6828885"/>
              <a:gd name="connsiteX338" fmla="*/ 5447489 w 12879421"/>
              <a:gd name="connsiteY338" fmla="*/ 6235430 h 6828885"/>
              <a:gd name="connsiteX339" fmla="*/ 5408579 w 12879421"/>
              <a:gd name="connsiteY339" fmla="*/ 6196519 h 6828885"/>
              <a:gd name="connsiteX340" fmla="*/ 5340485 w 12879421"/>
              <a:gd name="connsiteY340" fmla="*/ 6147881 h 6828885"/>
              <a:gd name="connsiteX341" fmla="*/ 5233481 w 12879421"/>
              <a:gd name="connsiteY341" fmla="*/ 6021421 h 6828885"/>
              <a:gd name="connsiteX342" fmla="*/ 5204298 w 12879421"/>
              <a:gd name="connsiteY342" fmla="*/ 5992238 h 6828885"/>
              <a:gd name="connsiteX343" fmla="*/ 5194570 w 12879421"/>
              <a:gd name="connsiteY343" fmla="*/ 5963056 h 6828885"/>
              <a:gd name="connsiteX344" fmla="*/ 5136204 w 12879421"/>
              <a:gd name="connsiteY344" fmla="*/ 5914417 h 6828885"/>
              <a:gd name="connsiteX345" fmla="*/ 5116749 w 12879421"/>
              <a:gd name="connsiteY345" fmla="*/ 5875507 h 6828885"/>
              <a:gd name="connsiteX346" fmla="*/ 5087566 w 12879421"/>
              <a:gd name="connsiteY346" fmla="*/ 5856051 h 6828885"/>
              <a:gd name="connsiteX347" fmla="*/ 5029200 w 12879421"/>
              <a:gd name="connsiteY347" fmla="*/ 5807413 h 6828885"/>
              <a:gd name="connsiteX348" fmla="*/ 4961106 w 12879421"/>
              <a:gd name="connsiteY348" fmla="*/ 5768502 h 6828885"/>
              <a:gd name="connsiteX349" fmla="*/ 4883285 w 12879421"/>
              <a:gd name="connsiteY349" fmla="*/ 5710136 h 6828885"/>
              <a:gd name="connsiteX350" fmla="*/ 4756826 w 12879421"/>
              <a:gd name="connsiteY350" fmla="*/ 5642043 h 6828885"/>
              <a:gd name="connsiteX351" fmla="*/ 4679004 w 12879421"/>
              <a:gd name="connsiteY351" fmla="*/ 5603132 h 6828885"/>
              <a:gd name="connsiteX352" fmla="*/ 4591455 w 12879421"/>
              <a:gd name="connsiteY352" fmla="*/ 5573949 h 6828885"/>
              <a:gd name="connsiteX353" fmla="*/ 4542817 w 12879421"/>
              <a:gd name="connsiteY353" fmla="*/ 5554494 h 6828885"/>
              <a:gd name="connsiteX354" fmla="*/ 4445540 w 12879421"/>
              <a:gd name="connsiteY354" fmla="*/ 5535038 h 6828885"/>
              <a:gd name="connsiteX355" fmla="*/ 4328809 w 12879421"/>
              <a:gd name="connsiteY355" fmla="*/ 5505856 h 6828885"/>
              <a:gd name="connsiteX356" fmla="*/ 4250987 w 12879421"/>
              <a:gd name="connsiteY356" fmla="*/ 5476673 h 6828885"/>
              <a:gd name="connsiteX357" fmla="*/ 4143983 w 12879421"/>
              <a:gd name="connsiteY357" fmla="*/ 5447490 h 6828885"/>
              <a:gd name="connsiteX358" fmla="*/ 4007796 w 12879421"/>
              <a:gd name="connsiteY358" fmla="*/ 5428034 h 6828885"/>
              <a:gd name="connsiteX359" fmla="*/ 3920247 w 12879421"/>
              <a:gd name="connsiteY359" fmla="*/ 5408579 h 6828885"/>
              <a:gd name="connsiteX360" fmla="*/ 3735421 w 12879421"/>
              <a:gd name="connsiteY360" fmla="*/ 5389124 h 6828885"/>
              <a:gd name="connsiteX361" fmla="*/ 3210128 w 12879421"/>
              <a:gd name="connsiteY361" fmla="*/ 5398851 h 6828885"/>
              <a:gd name="connsiteX362" fmla="*/ 3151762 w 12879421"/>
              <a:gd name="connsiteY362" fmla="*/ 5408579 h 6828885"/>
              <a:gd name="connsiteX363" fmla="*/ 3064213 w 12879421"/>
              <a:gd name="connsiteY363" fmla="*/ 5428034 h 6828885"/>
              <a:gd name="connsiteX364" fmla="*/ 2976664 w 12879421"/>
              <a:gd name="connsiteY364" fmla="*/ 5466945 h 6828885"/>
              <a:gd name="connsiteX365" fmla="*/ 2937753 w 12879421"/>
              <a:gd name="connsiteY365" fmla="*/ 5496128 h 6828885"/>
              <a:gd name="connsiteX366" fmla="*/ 2879387 w 12879421"/>
              <a:gd name="connsiteY366" fmla="*/ 5535038 h 6828885"/>
              <a:gd name="connsiteX367" fmla="*/ 2840477 w 12879421"/>
              <a:gd name="connsiteY367" fmla="*/ 5564221 h 6828885"/>
              <a:gd name="connsiteX368" fmla="*/ 2752928 w 12879421"/>
              <a:gd name="connsiteY368" fmla="*/ 5632315 h 6828885"/>
              <a:gd name="connsiteX369" fmla="*/ 2723745 w 12879421"/>
              <a:gd name="connsiteY369" fmla="*/ 5661498 h 6828885"/>
              <a:gd name="connsiteX370" fmla="*/ 2645923 w 12879421"/>
              <a:gd name="connsiteY370" fmla="*/ 5749047 h 6828885"/>
              <a:gd name="connsiteX371" fmla="*/ 2597285 w 12879421"/>
              <a:gd name="connsiteY371" fmla="*/ 5787958 h 6828885"/>
              <a:gd name="connsiteX372" fmla="*/ 2568102 w 12879421"/>
              <a:gd name="connsiteY372" fmla="*/ 5807413 h 6828885"/>
              <a:gd name="connsiteX373" fmla="*/ 2500009 w 12879421"/>
              <a:gd name="connsiteY373" fmla="*/ 5856051 h 6828885"/>
              <a:gd name="connsiteX374" fmla="*/ 2470826 w 12879421"/>
              <a:gd name="connsiteY374" fmla="*/ 5865779 h 6828885"/>
              <a:gd name="connsiteX375" fmla="*/ 2431915 w 12879421"/>
              <a:gd name="connsiteY375" fmla="*/ 5885234 h 6828885"/>
              <a:gd name="connsiteX376" fmla="*/ 2373549 w 12879421"/>
              <a:gd name="connsiteY376" fmla="*/ 5963056 h 6828885"/>
              <a:gd name="connsiteX377" fmla="*/ 2305455 w 12879421"/>
              <a:gd name="connsiteY377" fmla="*/ 6011694 h 6828885"/>
              <a:gd name="connsiteX378" fmla="*/ 2247089 w 12879421"/>
              <a:gd name="connsiteY378" fmla="*/ 6070060 h 6828885"/>
              <a:gd name="connsiteX379" fmla="*/ 2208179 w 12879421"/>
              <a:gd name="connsiteY379" fmla="*/ 6108970 h 6828885"/>
              <a:gd name="connsiteX380" fmla="*/ 2149813 w 12879421"/>
              <a:gd name="connsiteY380" fmla="*/ 6147881 h 6828885"/>
              <a:gd name="connsiteX381" fmla="*/ 2071992 w 12879421"/>
              <a:gd name="connsiteY381" fmla="*/ 6215975 h 6828885"/>
              <a:gd name="connsiteX382" fmla="*/ 2052536 w 12879421"/>
              <a:gd name="connsiteY382" fmla="*/ 6235430 h 6828885"/>
              <a:gd name="connsiteX383" fmla="*/ 2033081 w 12879421"/>
              <a:gd name="connsiteY383" fmla="*/ 6264613 h 6828885"/>
              <a:gd name="connsiteX384" fmla="*/ 1994170 w 12879421"/>
              <a:gd name="connsiteY384" fmla="*/ 6274341 h 6828885"/>
              <a:gd name="connsiteX385" fmla="*/ 1974715 w 12879421"/>
              <a:gd name="connsiteY385" fmla="*/ 6303524 h 6828885"/>
              <a:gd name="connsiteX386" fmla="*/ 1916349 w 12879421"/>
              <a:gd name="connsiteY386" fmla="*/ 6332707 h 6828885"/>
              <a:gd name="connsiteX387" fmla="*/ 1848255 w 12879421"/>
              <a:gd name="connsiteY387" fmla="*/ 6381345 h 6828885"/>
              <a:gd name="connsiteX388" fmla="*/ 1819072 w 12879421"/>
              <a:gd name="connsiteY388" fmla="*/ 6400800 h 6828885"/>
              <a:gd name="connsiteX389" fmla="*/ 1799617 w 12879421"/>
              <a:gd name="connsiteY389" fmla="*/ 6420256 h 6828885"/>
              <a:gd name="connsiteX390" fmla="*/ 1780162 w 12879421"/>
              <a:gd name="connsiteY390" fmla="*/ 6449438 h 6828885"/>
              <a:gd name="connsiteX391" fmla="*/ 1750979 w 12879421"/>
              <a:gd name="connsiteY391" fmla="*/ 6459166 h 6828885"/>
              <a:gd name="connsiteX392" fmla="*/ 1721796 w 12879421"/>
              <a:gd name="connsiteY392" fmla="*/ 6517532 h 6828885"/>
              <a:gd name="connsiteX393" fmla="*/ 1682885 w 12879421"/>
              <a:gd name="connsiteY393" fmla="*/ 6556443 h 6828885"/>
              <a:gd name="connsiteX394" fmla="*/ 1643974 w 12879421"/>
              <a:gd name="connsiteY394" fmla="*/ 6575898 h 6828885"/>
              <a:gd name="connsiteX395" fmla="*/ 1605064 w 12879421"/>
              <a:gd name="connsiteY395" fmla="*/ 6634264 h 6828885"/>
              <a:gd name="connsiteX396" fmla="*/ 1546698 w 12879421"/>
              <a:gd name="connsiteY396" fmla="*/ 6712085 h 6828885"/>
              <a:gd name="connsiteX397" fmla="*/ 1420238 w 12879421"/>
              <a:gd name="connsiteY397" fmla="*/ 6760724 h 6828885"/>
              <a:gd name="connsiteX398" fmla="*/ 1177047 w 12879421"/>
              <a:gd name="connsiteY398" fmla="*/ 6780179 h 6828885"/>
              <a:gd name="connsiteX399" fmla="*/ 933855 w 12879421"/>
              <a:gd name="connsiteY399" fmla="*/ 6828817 h 6828885"/>
              <a:gd name="connsiteX400" fmla="*/ 447472 w 12879421"/>
              <a:gd name="connsiteY400" fmla="*/ 6789907 h 6828885"/>
              <a:gd name="connsiteX401" fmla="*/ 408562 w 12879421"/>
              <a:gd name="connsiteY401" fmla="*/ 6731541 h 6828885"/>
              <a:gd name="connsiteX402" fmla="*/ 330740 w 12879421"/>
              <a:gd name="connsiteY402" fmla="*/ 6575898 h 6828885"/>
              <a:gd name="connsiteX403" fmla="*/ 291830 w 12879421"/>
              <a:gd name="connsiteY403" fmla="*/ 6536987 h 6828885"/>
              <a:gd name="connsiteX404" fmla="*/ 184826 w 12879421"/>
              <a:gd name="connsiteY404" fmla="*/ 6381345 h 6828885"/>
              <a:gd name="connsiteX405" fmla="*/ 165370 w 12879421"/>
              <a:gd name="connsiteY405" fmla="*/ 6313251 h 6828885"/>
              <a:gd name="connsiteX406" fmla="*/ 155643 w 12879421"/>
              <a:gd name="connsiteY406" fmla="*/ 6284068 h 6828885"/>
              <a:gd name="connsiteX407" fmla="*/ 136187 w 12879421"/>
              <a:gd name="connsiteY407" fmla="*/ 6245158 h 6828885"/>
              <a:gd name="connsiteX408" fmla="*/ 48638 w 12879421"/>
              <a:gd name="connsiteY408" fmla="*/ 6050604 h 6828885"/>
              <a:gd name="connsiteX409" fmla="*/ 38911 w 12879421"/>
              <a:gd name="connsiteY409" fmla="*/ 5972783 h 6828885"/>
              <a:gd name="connsiteX410" fmla="*/ 19455 w 12879421"/>
              <a:gd name="connsiteY410" fmla="*/ 5924145 h 6828885"/>
              <a:gd name="connsiteX411" fmla="*/ 0 w 12879421"/>
              <a:gd name="connsiteY411" fmla="*/ 5642043 h 6828885"/>
              <a:gd name="connsiteX412" fmla="*/ 9728 w 12879421"/>
              <a:gd name="connsiteY412" fmla="*/ 4046707 h 6828885"/>
              <a:gd name="connsiteX413" fmla="*/ 29183 w 12879421"/>
              <a:gd name="connsiteY413" fmla="*/ 3978613 h 6828885"/>
              <a:gd name="connsiteX414" fmla="*/ 38911 w 12879421"/>
              <a:gd name="connsiteY414" fmla="*/ 3939702 h 6828885"/>
              <a:gd name="connsiteX415" fmla="*/ 77821 w 12879421"/>
              <a:gd name="connsiteY415" fmla="*/ 3813243 h 6828885"/>
              <a:gd name="connsiteX416" fmla="*/ 87549 w 12879421"/>
              <a:gd name="connsiteY416" fmla="*/ 3774332 h 6828885"/>
              <a:gd name="connsiteX417" fmla="*/ 116732 w 12879421"/>
              <a:gd name="connsiteY417" fmla="*/ 3715966 h 6828885"/>
              <a:gd name="connsiteX418" fmla="*/ 145915 w 12879421"/>
              <a:gd name="connsiteY418" fmla="*/ 3560324 h 6828885"/>
              <a:gd name="connsiteX419" fmla="*/ 165370 w 12879421"/>
              <a:gd name="connsiteY419" fmla="*/ 3453319 h 6828885"/>
              <a:gd name="connsiteX420" fmla="*/ 175098 w 12879421"/>
              <a:gd name="connsiteY420" fmla="*/ 3424136 h 6828885"/>
              <a:gd name="connsiteX421" fmla="*/ 184826 w 12879421"/>
              <a:gd name="connsiteY421" fmla="*/ 3385226 h 6828885"/>
              <a:gd name="connsiteX422" fmla="*/ 214009 w 12879421"/>
              <a:gd name="connsiteY422" fmla="*/ 3307404 h 6828885"/>
              <a:gd name="connsiteX423" fmla="*/ 243192 w 12879421"/>
              <a:gd name="connsiteY423" fmla="*/ 3171217 h 6828885"/>
              <a:gd name="connsiteX424" fmla="*/ 262647 w 12879421"/>
              <a:gd name="connsiteY424" fmla="*/ 3122579 h 6828885"/>
              <a:gd name="connsiteX425" fmla="*/ 272374 w 12879421"/>
              <a:gd name="connsiteY425" fmla="*/ 3064213 h 6828885"/>
              <a:gd name="connsiteX426" fmla="*/ 282102 w 12879421"/>
              <a:gd name="connsiteY426" fmla="*/ 2976664 h 6828885"/>
              <a:gd name="connsiteX427" fmla="*/ 301557 w 12879421"/>
              <a:gd name="connsiteY427" fmla="*/ 2908570 h 6828885"/>
              <a:gd name="connsiteX428" fmla="*/ 311285 w 12879421"/>
              <a:gd name="connsiteY428" fmla="*/ 2869660 h 6828885"/>
              <a:gd name="connsiteX429" fmla="*/ 340468 w 12879421"/>
              <a:gd name="connsiteY429" fmla="*/ 2363821 h 6828885"/>
              <a:gd name="connsiteX430" fmla="*/ 359923 w 12879421"/>
              <a:gd name="connsiteY430" fmla="*/ 2295728 h 6828885"/>
              <a:gd name="connsiteX431" fmla="*/ 369651 w 12879421"/>
              <a:gd name="connsiteY431" fmla="*/ 2266545 h 6828885"/>
              <a:gd name="connsiteX432" fmla="*/ 389106 w 12879421"/>
              <a:gd name="connsiteY432" fmla="*/ 2237362 h 6828885"/>
              <a:gd name="connsiteX433" fmla="*/ 398834 w 12879421"/>
              <a:gd name="connsiteY433" fmla="*/ 2208179 h 6828885"/>
              <a:gd name="connsiteX434" fmla="*/ 466928 w 12879421"/>
              <a:gd name="connsiteY434" fmla="*/ 2169268 h 68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879421" h="6828885" extrusionOk="0">
                <a:moveTo>
                  <a:pt x="466928" y="2169268"/>
                </a:moveTo>
                <a:lnTo>
                  <a:pt x="466928" y="2169268"/>
                </a:lnTo>
                <a:cubicBezTo>
                  <a:pt x="496111" y="2175753"/>
                  <a:pt x="524595" y="2187845"/>
                  <a:pt x="554477" y="2188724"/>
                </a:cubicBezTo>
                <a:cubicBezTo>
                  <a:pt x="692390" y="2192780"/>
                  <a:pt x="765757" y="2182542"/>
                  <a:pt x="885217" y="2169268"/>
                </a:cubicBezTo>
                <a:cubicBezTo>
                  <a:pt x="901430" y="2162783"/>
                  <a:pt x="917130" y="2154831"/>
                  <a:pt x="933855" y="2149813"/>
                </a:cubicBezTo>
                <a:cubicBezTo>
                  <a:pt x="949692" y="2145062"/>
                  <a:pt x="966354" y="2143672"/>
                  <a:pt x="982494" y="2140085"/>
                </a:cubicBezTo>
                <a:cubicBezTo>
                  <a:pt x="995545" y="2137185"/>
                  <a:pt x="1008434" y="2133600"/>
                  <a:pt x="1021404" y="2130358"/>
                </a:cubicBezTo>
                <a:cubicBezTo>
                  <a:pt x="1093555" y="2082256"/>
                  <a:pt x="1014599" y="2137650"/>
                  <a:pt x="1070043" y="2091447"/>
                </a:cubicBezTo>
                <a:cubicBezTo>
                  <a:pt x="1082498" y="2081068"/>
                  <a:pt x="1096836" y="2073035"/>
                  <a:pt x="1108953" y="2062264"/>
                </a:cubicBezTo>
                <a:cubicBezTo>
                  <a:pt x="1126090" y="2047031"/>
                  <a:pt x="1141379" y="2029839"/>
                  <a:pt x="1157592" y="2013626"/>
                </a:cubicBezTo>
                <a:cubicBezTo>
                  <a:pt x="1167320" y="2003898"/>
                  <a:pt x="1175328" y="1992074"/>
                  <a:pt x="1186774" y="1984443"/>
                </a:cubicBezTo>
                <a:cubicBezTo>
                  <a:pt x="1210043" y="1968929"/>
                  <a:pt x="1228117" y="1959635"/>
                  <a:pt x="1245140" y="1935804"/>
                </a:cubicBezTo>
                <a:cubicBezTo>
                  <a:pt x="1253569" y="1924004"/>
                  <a:pt x="1257135" y="1909329"/>
                  <a:pt x="1264596" y="1896894"/>
                </a:cubicBezTo>
                <a:cubicBezTo>
                  <a:pt x="1276626" y="1876844"/>
                  <a:pt x="1296112" y="1860710"/>
                  <a:pt x="1303506" y="1838528"/>
                </a:cubicBezTo>
                <a:cubicBezTo>
                  <a:pt x="1316931" y="1798254"/>
                  <a:pt x="1307546" y="1817877"/>
                  <a:pt x="1332689" y="1780162"/>
                </a:cubicBezTo>
                <a:cubicBezTo>
                  <a:pt x="1362044" y="1633391"/>
                  <a:pt x="1324656" y="1816315"/>
                  <a:pt x="1352145" y="1692613"/>
                </a:cubicBezTo>
                <a:cubicBezTo>
                  <a:pt x="1355732" y="1676473"/>
                  <a:pt x="1357522" y="1659926"/>
                  <a:pt x="1361872" y="1643975"/>
                </a:cubicBezTo>
                <a:cubicBezTo>
                  <a:pt x="1372998" y="1603179"/>
                  <a:pt x="1384541" y="1585782"/>
                  <a:pt x="1391055" y="1546698"/>
                </a:cubicBezTo>
                <a:cubicBezTo>
                  <a:pt x="1426382" y="1334733"/>
                  <a:pt x="1380763" y="1568977"/>
                  <a:pt x="1410511" y="1420238"/>
                </a:cubicBezTo>
                <a:cubicBezTo>
                  <a:pt x="1413753" y="1361872"/>
                  <a:pt x="1416592" y="1303483"/>
                  <a:pt x="1420238" y="1245141"/>
                </a:cubicBezTo>
                <a:cubicBezTo>
                  <a:pt x="1423077" y="1199718"/>
                  <a:pt x="1427899" y="1154418"/>
                  <a:pt x="1429966" y="1108953"/>
                </a:cubicBezTo>
                <a:cubicBezTo>
                  <a:pt x="1434386" y="1011723"/>
                  <a:pt x="1432759" y="914207"/>
                  <a:pt x="1439694" y="817124"/>
                </a:cubicBezTo>
                <a:cubicBezTo>
                  <a:pt x="1442505" y="777777"/>
                  <a:pt x="1444499" y="737018"/>
                  <a:pt x="1459149" y="700392"/>
                </a:cubicBezTo>
                <a:cubicBezTo>
                  <a:pt x="1483989" y="638289"/>
                  <a:pt x="1470794" y="667371"/>
                  <a:pt x="1498060" y="612843"/>
                </a:cubicBezTo>
                <a:cubicBezTo>
                  <a:pt x="1523461" y="435024"/>
                  <a:pt x="1487919" y="613874"/>
                  <a:pt x="1527243" y="515566"/>
                </a:cubicBezTo>
                <a:cubicBezTo>
                  <a:pt x="1559726" y="434361"/>
                  <a:pt x="1532810" y="464128"/>
                  <a:pt x="1566153" y="389107"/>
                </a:cubicBezTo>
                <a:cubicBezTo>
                  <a:pt x="1570901" y="378423"/>
                  <a:pt x="1579808" y="370075"/>
                  <a:pt x="1585609" y="359924"/>
                </a:cubicBezTo>
                <a:cubicBezTo>
                  <a:pt x="1592804" y="347333"/>
                  <a:pt x="1599352" y="334342"/>
                  <a:pt x="1605064" y="321013"/>
                </a:cubicBezTo>
                <a:cubicBezTo>
                  <a:pt x="1620176" y="285751"/>
                  <a:pt x="1611219" y="283492"/>
                  <a:pt x="1634247" y="243192"/>
                </a:cubicBezTo>
                <a:cubicBezTo>
                  <a:pt x="1638797" y="235229"/>
                  <a:pt x="1647217" y="230221"/>
                  <a:pt x="1653702" y="223736"/>
                </a:cubicBezTo>
                <a:cubicBezTo>
                  <a:pt x="1699958" y="84964"/>
                  <a:pt x="1634371" y="252727"/>
                  <a:pt x="1731523" y="107004"/>
                </a:cubicBezTo>
                <a:cubicBezTo>
                  <a:pt x="1738008" y="97276"/>
                  <a:pt x="1741065" y="84017"/>
                  <a:pt x="1750979" y="77821"/>
                </a:cubicBezTo>
                <a:cubicBezTo>
                  <a:pt x="1768370" y="66952"/>
                  <a:pt x="1791002" y="67537"/>
                  <a:pt x="1809345" y="58366"/>
                </a:cubicBezTo>
                <a:cubicBezTo>
                  <a:pt x="1871831" y="27123"/>
                  <a:pt x="1825880" y="45331"/>
                  <a:pt x="1906621" y="29183"/>
                </a:cubicBezTo>
                <a:cubicBezTo>
                  <a:pt x="1943384" y="21830"/>
                  <a:pt x="1966661" y="12413"/>
                  <a:pt x="2003898" y="0"/>
                </a:cubicBezTo>
                <a:cubicBezTo>
                  <a:pt x="2088204" y="3243"/>
                  <a:pt x="2172635" y="4116"/>
                  <a:pt x="2256817" y="9728"/>
                </a:cubicBezTo>
                <a:cubicBezTo>
                  <a:pt x="2303536" y="12843"/>
                  <a:pt x="2287694" y="20303"/>
                  <a:pt x="2324911" y="38911"/>
                </a:cubicBezTo>
                <a:cubicBezTo>
                  <a:pt x="2410067" y="81488"/>
                  <a:pt x="2338153" y="40229"/>
                  <a:pt x="2412460" y="68094"/>
                </a:cubicBezTo>
                <a:cubicBezTo>
                  <a:pt x="2514197" y="106246"/>
                  <a:pt x="2390402" y="72306"/>
                  <a:pt x="2490281" y="97277"/>
                </a:cubicBezTo>
                <a:cubicBezTo>
                  <a:pt x="2509736" y="110247"/>
                  <a:pt x="2525963" y="130516"/>
                  <a:pt x="2548647" y="136187"/>
                </a:cubicBezTo>
                <a:cubicBezTo>
                  <a:pt x="2597505" y="148402"/>
                  <a:pt x="2574874" y="141687"/>
                  <a:pt x="2616740" y="155643"/>
                </a:cubicBezTo>
                <a:cubicBezTo>
                  <a:pt x="2634836" y="173738"/>
                  <a:pt x="2640837" y="182282"/>
                  <a:pt x="2665379" y="194553"/>
                </a:cubicBezTo>
                <a:cubicBezTo>
                  <a:pt x="2674550" y="199139"/>
                  <a:pt x="2684834" y="201038"/>
                  <a:pt x="2694562" y="204281"/>
                </a:cubicBezTo>
                <a:cubicBezTo>
                  <a:pt x="2761195" y="270914"/>
                  <a:pt x="2730035" y="247385"/>
                  <a:pt x="2782111" y="282102"/>
                </a:cubicBezTo>
                <a:cubicBezTo>
                  <a:pt x="2795424" y="308729"/>
                  <a:pt x="2802689" y="327282"/>
                  <a:pt x="2821021" y="350196"/>
                </a:cubicBezTo>
                <a:cubicBezTo>
                  <a:pt x="2857481" y="395771"/>
                  <a:pt x="2828266" y="335501"/>
                  <a:pt x="2869660" y="418290"/>
                </a:cubicBezTo>
                <a:cubicBezTo>
                  <a:pt x="2894039" y="467048"/>
                  <a:pt x="2884911" y="459400"/>
                  <a:pt x="2898843" y="505838"/>
                </a:cubicBezTo>
                <a:cubicBezTo>
                  <a:pt x="2904736" y="525481"/>
                  <a:pt x="2911290" y="544931"/>
                  <a:pt x="2918298" y="564204"/>
                </a:cubicBezTo>
                <a:cubicBezTo>
                  <a:pt x="2924265" y="580615"/>
                  <a:pt x="2929391" y="597513"/>
                  <a:pt x="2937753" y="612843"/>
                </a:cubicBezTo>
                <a:cubicBezTo>
                  <a:pt x="2948950" y="633370"/>
                  <a:pt x="2969270" y="649026"/>
                  <a:pt x="2976664" y="671209"/>
                </a:cubicBezTo>
                <a:lnTo>
                  <a:pt x="3005847" y="758758"/>
                </a:lnTo>
                <a:cubicBezTo>
                  <a:pt x="3009089" y="768486"/>
                  <a:pt x="3010298" y="779148"/>
                  <a:pt x="3015574" y="787941"/>
                </a:cubicBezTo>
                <a:lnTo>
                  <a:pt x="3044757" y="836579"/>
                </a:lnTo>
                <a:cubicBezTo>
                  <a:pt x="3064318" y="914822"/>
                  <a:pt x="3045997" y="834906"/>
                  <a:pt x="3064213" y="953311"/>
                </a:cubicBezTo>
                <a:cubicBezTo>
                  <a:pt x="3066727" y="969652"/>
                  <a:pt x="3067225" y="986840"/>
                  <a:pt x="3073940" y="1001949"/>
                </a:cubicBezTo>
                <a:cubicBezTo>
                  <a:pt x="3080525" y="1016765"/>
                  <a:pt x="3093395" y="1027890"/>
                  <a:pt x="3103123" y="1040860"/>
                </a:cubicBezTo>
                <a:cubicBezTo>
                  <a:pt x="3106366" y="1060315"/>
                  <a:pt x="3108572" y="1079972"/>
                  <a:pt x="3112851" y="1099226"/>
                </a:cubicBezTo>
                <a:cubicBezTo>
                  <a:pt x="3118251" y="1123523"/>
                  <a:pt x="3135545" y="1155418"/>
                  <a:pt x="3142034" y="1177047"/>
                </a:cubicBezTo>
                <a:cubicBezTo>
                  <a:pt x="3146785" y="1192883"/>
                  <a:pt x="3147752" y="1209645"/>
                  <a:pt x="3151762" y="1225685"/>
                </a:cubicBezTo>
                <a:cubicBezTo>
                  <a:pt x="3157487" y="1248586"/>
                  <a:pt x="3165492" y="1270878"/>
                  <a:pt x="3171217" y="1293779"/>
                </a:cubicBezTo>
                <a:cubicBezTo>
                  <a:pt x="3205700" y="1431713"/>
                  <a:pt x="3178733" y="1330256"/>
                  <a:pt x="3200400" y="1449421"/>
                </a:cubicBezTo>
                <a:cubicBezTo>
                  <a:pt x="3202792" y="1462575"/>
                  <a:pt x="3207122" y="1475305"/>
                  <a:pt x="3210128" y="1488332"/>
                </a:cubicBezTo>
                <a:cubicBezTo>
                  <a:pt x="3234518" y="1594023"/>
                  <a:pt x="3219199" y="1544731"/>
                  <a:pt x="3239311" y="1605064"/>
                </a:cubicBezTo>
                <a:cubicBezTo>
                  <a:pt x="3246163" y="1653032"/>
                  <a:pt x="3246255" y="1670367"/>
                  <a:pt x="3258766" y="1712068"/>
                </a:cubicBezTo>
                <a:cubicBezTo>
                  <a:pt x="3264659" y="1731711"/>
                  <a:pt x="3273247" y="1750539"/>
                  <a:pt x="3278221" y="1770434"/>
                </a:cubicBezTo>
                <a:cubicBezTo>
                  <a:pt x="3283005" y="1789569"/>
                  <a:pt x="3283165" y="1809665"/>
                  <a:pt x="3287949" y="1828800"/>
                </a:cubicBezTo>
                <a:cubicBezTo>
                  <a:pt x="3296277" y="1862110"/>
                  <a:pt x="3313964" y="1903564"/>
                  <a:pt x="3326860" y="1935804"/>
                </a:cubicBezTo>
                <a:cubicBezTo>
                  <a:pt x="3330102" y="1952017"/>
                  <a:pt x="3332577" y="1968403"/>
                  <a:pt x="3336587" y="1984443"/>
                </a:cubicBezTo>
                <a:cubicBezTo>
                  <a:pt x="3339074" y="1994391"/>
                  <a:pt x="3343828" y="2003678"/>
                  <a:pt x="3346315" y="2013626"/>
                </a:cubicBezTo>
                <a:cubicBezTo>
                  <a:pt x="3350325" y="2029666"/>
                  <a:pt x="3352033" y="2046224"/>
                  <a:pt x="3356043" y="2062264"/>
                </a:cubicBezTo>
                <a:cubicBezTo>
                  <a:pt x="3358530" y="2072212"/>
                  <a:pt x="3363283" y="2081499"/>
                  <a:pt x="3365770" y="2091447"/>
                </a:cubicBezTo>
                <a:cubicBezTo>
                  <a:pt x="3367305" y="2097587"/>
                  <a:pt x="3380233" y="2169010"/>
                  <a:pt x="3385226" y="2178996"/>
                </a:cubicBezTo>
                <a:cubicBezTo>
                  <a:pt x="3392477" y="2193497"/>
                  <a:pt x="3404681" y="2204937"/>
                  <a:pt x="3414409" y="2217907"/>
                </a:cubicBezTo>
                <a:cubicBezTo>
                  <a:pt x="3420894" y="2243847"/>
                  <a:pt x="3425409" y="2270361"/>
                  <a:pt x="3433864" y="2295728"/>
                </a:cubicBezTo>
                <a:cubicBezTo>
                  <a:pt x="3440349" y="2315183"/>
                  <a:pt x="3448345" y="2334199"/>
                  <a:pt x="3453319" y="2354094"/>
                </a:cubicBezTo>
                <a:cubicBezTo>
                  <a:pt x="3462067" y="2389086"/>
                  <a:pt x="3466596" y="2404578"/>
                  <a:pt x="3472774" y="2441643"/>
                </a:cubicBezTo>
                <a:cubicBezTo>
                  <a:pt x="3484368" y="2511210"/>
                  <a:pt x="3489364" y="2578965"/>
                  <a:pt x="3511685" y="2645924"/>
                </a:cubicBezTo>
                <a:cubicBezTo>
                  <a:pt x="3534499" y="2714364"/>
                  <a:pt x="3504806" y="2629874"/>
                  <a:pt x="3540868" y="2714017"/>
                </a:cubicBezTo>
                <a:cubicBezTo>
                  <a:pt x="3544907" y="2723442"/>
                  <a:pt x="3547353" y="2733472"/>
                  <a:pt x="3550596" y="2743200"/>
                </a:cubicBezTo>
                <a:cubicBezTo>
                  <a:pt x="3558469" y="2798313"/>
                  <a:pt x="3556945" y="2804336"/>
                  <a:pt x="3570051" y="2850204"/>
                </a:cubicBezTo>
                <a:cubicBezTo>
                  <a:pt x="3572868" y="2860063"/>
                  <a:pt x="3574503" y="2870594"/>
                  <a:pt x="3579779" y="2879387"/>
                </a:cubicBezTo>
                <a:cubicBezTo>
                  <a:pt x="3584498" y="2887251"/>
                  <a:pt x="3593505" y="2891681"/>
                  <a:pt x="3599234" y="2898843"/>
                </a:cubicBezTo>
                <a:cubicBezTo>
                  <a:pt x="3606537" y="2907972"/>
                  <a:pt x="3609111" y="2921322"/>
                  <a:pt x="3618689" y="2928026"/>
                </a:cubicBezTo>
                <a:cubicBezTo>
                  <a:pt x="3642449" y="2944658"/>
                  <a:pt x="3672380" y="2950848"/>
                  <a:pt x="3696511" y="2966936"/>
                </a:cubicBezTo>
                <a:cubicBezTo>
                  <a:pt x="3734226" y="2992080"/>
                  <a:pt x="3714603" y="2982695"/>
                  <a:pt x="3754877" y="2996119"/>
                </a:cubicBezTo>
                <a:cubicBezTo>
                  <a:pt x="3790866" y="3032110"/>
                  <a:pt x="3766699" y="3010485"/>
                  <a:pt x="3832698" y="3054485"/>
                </a:cubicBezTo>
                <a:cubicBezTo>
                  <a:pt x="3842426" y="3060970"/>
                  <a:pt x="3850539" y="3071106"/>
                  <a:pt x="3861881" y="3073941"/>
                </a:cubicBezTo>
                <a:cubicBezTo>
                  <a:pt x="3874851" y="3077183"/>
                  <a:pt x="3887986" y="3079826"/>
                  <a:pt x="3900792" y="3083668"/>
                </a:cubicBezTo>
                <a:cubicBezTo>
                  <a:pt x="3946952" y="3097516"/>
                  <a:pt x="3988250" y="3116488"/>
                  <a:pt x="4036979" y="3122579"/>
                </a:cubicBezTo>
                <a:lnTo>
                  <a:pt x="4114800" y="3132307"/>
                </a:lnTo>
                <a:cubicBezTo>
                  <a:pt x="4137498" y="3138792"/>
                  <a:pt x="4159291" y="3151362"/>
                  <a:pt x="4182894" y="3151762"/>
                </a:cubicBezTo>
                <a:cubicBezTo>
                  <a:pt x="4631726" y="3159369"/>
                  <a:pt x="4530702" y="3181539"/>
                  <a:pt x="4727643" y="3132307"/>
                </a:cubicBezTo>
                <a:cubicBezTo>
                  <a:pt x="4737371" y="3125822"/>
                  <a:pt x="4746369" y="3118080"/>
                  <a:pt x="4756826" y="3112851"/>
                </a:cubicBezTo>
                <a:cubicBezTo>
                  <a:pt x="4786813" y="3097857"/>
                  <a:pt x="4837014" y="3096748"/>
                  <a:pt x="4863830" y="3093396"/>
                </a:cubicBezTo>
                <a:cubicBezTo>
                  <a:pt x="4873558" y="3086911"/>
                  <a:pt x="4882267" y="3078546"/>
                  <a:pt x="4893013" y="3073941"/>
                </a:cubicBezTo>
                <a:cubicBezTo>
                  <a:pt x="4905301" y="3068675"/>
                  <a:pt x="4919118" y="3068055"/>
                  <a:pt x="4931923" y="3064213"/>
                </a:cubicBezTo>
                <a:cubicBezTo>
                  <a:pt x="4951566" y="3058320"/>
                  <a:pt x="4970834" y="3051243"/>
                  <a:pt x="4990289" y="3044758"/>
                </a:cubicBezTo>
                <a:cubicBezTo>
                  <a:pt x="5000017" y="3038273"/>
                  <a:pt x="5010343" y="3032605"/>
                  <a:pt x="5019472" y="3025302"/>
                </a:cubicBezTo>
                <a:cubicBezTo>
                  <a:pt x="5026634" y="3019573"/>
                  <a:pt x="5031465" y="3011178"/>
                  <a:pt x="5038928" y="3005847"/>
                </a:cubicBezTo>
                <a:cubicBezTo>
                  <a:pt x="5054313" y="2994858"/>
                  <a:pt x="5070655" y="2985120"/>
                  <a:pt x="5087566" y="2976664"/>
                </a:cubicBezTo>
                <a:cubicBezTo>
                  <a:pt x="5110826" y="2965034"/>
                  <a:pt x="5140132" y="2955900"/>
                  <a:pt x="5165387" y="2947481"/>
                </a:cubicBezTo>
                <a:cubicBezTo>
                  <a:pt x="5204773" y="2888404"/>
                  <a:pt x="5158689" y="2945588"/>
                  <a:pt x="5233481" y="2898843"/>
                </a:cubicBezTo>
                <a:cubicBezTo>
                  <a:pt x="5257594" y="2883772"/>
                  <a:pt x="5283880" y="2836946"/>
                  <a:pt x="5301574" y="2821021"/>
                </a:cubicBezTo>
                <a:cubicBezTo>
                  <a:pt x="5318954" y="2805379"/>
                  <a:pt x="5341681" y="2796718"/>
                  <a:pt x="5359940" y="2782111"/>
                </a:cubicBezTo>
                <a:lnTo>
                  <a:pt x="5408579" y="2743200"/>
                </a:lnTo>
                <a:cubicBezTo>
                  <a:pt x="5411821" y="2733472"/>
                  <a:pt x="5412618" y="2722549"/>
                  <a:pt x="5418306" y="2714017"/>
                </a:cubicBezTo>
                <a:cubicBezTo>
                  <a:pt x="5425937" y="2702570"/>
                  <a:pt x="5438682" y="2695402"/>
                  <a:pt x="5447489" y="2684834"/>
                </a:cubicBezTo>
                <a:cubicBezTo>
                  <a:pt x="5454974" y="2675853"/>
                  <a:pt x="5460460" y="2665379"/>
                  <a:pt x="5466945" y="2655651"/>
                </a:cubicBezTo>
                <a:cubicBezTo>
                  <a:pt x="5470187" y="2645923"/>
                  <a:pt x="5472086" y="2635639"/>
                  <a:pt x="5476672" y="2626468"/>
                </a:cubicBezTo>
                <a:cubicBezTo>
                  <a:pt x="5481901" y="2616011"/>
                  <a:pt x="5490113" y="2607310"/>
                  <a:pt x="5496128" y="2597285"/>
                </a:cubicBezTo>
                <a:cubicBezTo>
                  <a:pt x="5509578" y="2574868"/>
                  <a:pt x="5523347" y="2552574"/>
                  <a:pt x="5535038" y="2529192"/>
                </a:cubicBezTo>
                <a:cubicBezTo>
                  <a:pt x="5542847" y="2513574"/>
                  <a:pt x="5548009" y="2496766"/>
                  <a:pt x="5554494" y="2480553"/>
                </a:cubicBezTo>
                <a:cubicBezTo>
                  <a:pt x="5557736" y="2457855"/>
                  <a:pt x="5557633" y="2434421"/>
                  <a:pt x="5564221" y="2412460"/>
                </a:cubicBezTo>
                <a:cubicBezTo>
                  <a:pt x="5567580" y="2401262"/>
                  <a:pt x="5579572" y="2394224"/>
                  <a:pt x="5583677" y="2383277"/>
                </a:cubicBezTo>
                <a:cubicBezTo>
                  <a:pt x="5589482" y="2367796"/>
                  <a:pt x="5589394" y="2350678"/>
                  <a:pt x="5593404" y="2334638"/>
                </a:cubicBezTo>
                <a:cubicBezTo>
                  <a:pt x="5599129" y="2311737"/>
                  <a:pt x="5608230" y="2289693"/>
                  <a:pt x="5612860" y="2266545"/>
                </a:cubicBezTo>
                <a:cubicBezTo>
                  <a:pt x="5627808" y="2191805"/>
                  <a:pt x="5633782" y="2126886"/>
                  <a:pt x="5642043" y="2052536"/>
                </a:cubicBezTo>
                <a:cubicBezTo>
                  <a:pt x="5641125" y="2030512"/>
                  <a:pt x="5645574" y="1847058"/>
                  <a:pt x="5622587" y="1770434"/>
                </a:cubicBezTo>
                <a:cubicBezTo>
                  <a:pt x="5602669" y="1704039"/>
                  <a:pt x="5608810" y="1734905"/>
                  <a:pt x="5564221" y="1682885"/>
                </a:cubicBezTo>
                <a:cubicBezTo>
                  <a:pt x="5531078" y="1644218"/>
                  <a:pt x="5558291" y="1657499"/>
                  <a:pt x="5515583" y="1614792"/>
                </a:cubicBezTo>
                <a:cubicBezTo>
                  <a:pt x="5504119" y="1603328"/>
                  <a:pt x="5489642" y="1595337"/>
                  <a:pt x="5476672" y="1585609"/>
                </a:cubicBezTo>
                <a:cubicBezTo>
                  <a:pt x="5470187" y="1572639"/>
                  <a:pt x="5466276" y="1558022"/>
                  <a:pt x="5457217" y="1546698"/>
                </a:cubicBezTo>
                <a:cubicBezTo>
                  <a:pt x="5440029" y="1525213"/>
                  <a:pt x="5413007" y="1511925"/>
                  <a:pt x="5398851" y="1488332"/>
                </a:cubicBezTo>
                <a:cubicBezTo>
                  <a:pt x="5368114" y="1437104"/>
                  <a:pt x="5347120" y="1397692"/>
                  <a:pt x="5301574" y="1352145"/>
                </a:cubicBezTo>
                <a:cubicBezTo>
                  <a:pt x="5288604" y="1339175"/>
                  <a:pt x="5273669" y="1327908"/>
                  <a:pt x="5262664" y="1313234"/>
                </a:cubicBezTo>
                <a:cubicBezTo>
                  <a:pt x="5253964" y="1301633"/>
                  <a:pt x="5251253" y="1286389"/>
                  <a:pt x="5243209" y="1274324"/>
                </a:cubicBezTo>
                <a:cubicBezTo>
                  <a:pt x="5238121" y="1266693"/>
                  <a:pt x="5229722" y="1261832"/>
                  <a:pt x="5223753" y="1254868"/>
                </a:cubicBezTo>
                <a:cubicBezTo>
                  <a:pt x="5210241" y="1239104"/>
                  <a:pt x="5197813" y="1222443"/>
                  <a:pt x="5184843" y="1206230"/>
                </a:cubicBezTo>
                <a:cubicBezTo>
                  <a:pt x="5178358" y="1186775"/>
                  <a:pt x="5179888" y="1162365"/>
                  <a:pt x="5165387" y="1147864"/>
                </a:cubicBezTo>
                <a:lnTo>
                  <a:pt x="5107021" y="1089498"/>
                </a:lnTo>
                <a:cubicBezTo>
                  <a:pt x="5093708" y="1062871"/>
                  <a:pt x="5086443" y="1044318"/>
                  <a:pt x="5068111" y="1021404"/>
                </a:cubicBezTo>
                <a:cubicBezTo>
                  <a:pt x="5062382" y="1014242"/>
                  <a:pt x="5055140" y="1008434"/>
                  <a:pt x="5048655" y="1001949"/>
                </a:cubicBezTo>
                <a:cubicBezTo>
                  <a:pt x="5021100" y="919279"/>
                  <a:pt x="5059531" y="1020075"/>
                  <a:pt x="5019472" y="953311"/>
                </a:cubicBezTo>
                <a:cubicBezTo>
                  <a:pt x="5012936" y="942418"/>
                  <a:pt x="5002559" y="893690"/>
                  <a:pt x="5000017" y="885217"/>
                </a:cubicBezTo>
                <a:cubicBezTo>
                  <a:pt x="4994124" y="865574"/>
                  <a:pt x="4987047" y="846306"/>
                  <a:pt x="4980562" y="826851"/>
                </a:cubicBezTo>
                <a:lnTo>
                  <a:pt x="4961106" y="768485"/>
                </a:lnTo>
                <a:lnTo>
                  <a:pt x="4931923" y="680936"/>
                </a:lnTo>
                <a:lnTo>
                  <a:pt x="4922196" y="651753"/>
                </a:lnTo>
                <a:cubicBezTo>
                  <a:pt x="4915263" y="547759"/>
                  <a:pt x="4897694" y="363381"/>
                  <a:pt x="4922196" y="272375"/>
                </a:cubicBezTo>
                <a:cubicBezTo>
                  <a:pt x="4927528" y="252572"/>
                  <a:pt x="4961822" y="261248"/>
                  <a:pt x="4980562" y="252919"/>
                </a:cubicBezTo>
                <a:cubicBezTo>
                  <a:pt x="4991245" y="248171"/>
                  <a:pt x="4999594" y="239264"/>
                  <a:pt x="5009745" y="233464"/>
                </a:cubicBezTo>
                <a:cubicBezTo>
                  <a:pt x="5022335" y="226270"/>
                  <a:pt x="5036358" y="221694"/>
                  <a:pt x="5048655" y="214009"/>
                </a:cubicBezTo>
                <a:cubicBezTo>
                  <a:pt x="5062403" y="205416"/>
                  <a:pt x="5073065" y="192077"/>
                  <a:pt x="5087566" y="184826"/>
                </a:cubicBezTo>
                <a:cubicBezTo>
                  <a:pt x="5099524" y="178847"/>
                  <a:pt x="5113426" y="177998"/>
                  <a:pt x="5126477" y="175098"/>
                </a:cubicBezTo>
                <a:cubicBezTo>
                  <a:pt x="5198221" y="159154"/>
                  <a:pt x="5322160" y="141465"/>
                  <a:pt x="5369668" y="136187"/>
                </a:cubicBezTo>
                <a:cubicBezTo>
                  <a:pt x="5521752" y="119290"/>
                  <a:pt x="5427891" y="127926"/>
                  <a:pt x="5651770" y="116732"/>
                </a:cubicBezTo>
                <a:cubicBezTo>
                  <a:pt x="5679817" y="110499"/>
                  <a:pt x="5772527" y="87549"/>
                  <a:pt x="5807413" y="87549"/>
                </a:cubicBezTo>
                <a:cubicBezTo>
                  <a:pt x="5933914" y="87549"/>
                  <a:pt x="6060332" y="94034"/>
                  <a:pt x="6186792" y="97277"/>
                </a:cubicBezTo>
                <a:cubicBezTo>
                  <a:pt x="6323037" y="136204"/>
                  <a:pt x="6184301" y="92041"/>
                  <a:pt x="6332706" y="155643"/>
                </a:cubicBezTo>
                <a:cubicBezTo>
                  <a:pt x="6417568" y="192012"/>
                  <a:pt x="6390780" y="155407"/>
                  <a:pt x="6488349" y="233464"/>
                </a:cubicBezTo>
                <a:cubicBezTo>
                  <a:pt x="6532861" y="269074"/>
                  <a:pt x="6544920" y="281025"/>
                  <a:pt x="6595353" y="311285"/>
                </a:cubicBezTo>
                <a:cubicBezTo>
                  <a:pt x="6607788" y="318746"/>
                  <a:pt x="6621533" y="323797"/>
                  <a:pt x="6634264" y="330741"/>
                </a:cubicBezTo>
                <a:cubicBezTo>
                  <a:pt x="6657214" y="343259"/>
                  <a:pt x="6678518" y="358923"/>
                  <a:pt x="6702357" y="369651"/>
                </a:cubicBezTo>
                <a:cubicBezTo>
                  <a:pt x="6743543" y="388185"/>
                  <a:pt x="6787055" y="401094"/>
                  <a:pt x="6828817" y="418290"/>
                </a:cubicBezTo>
                <a:cubicBezTo>
                  <a:pt x="6897320" y="446497"/>
                  <a:pt x="6966349" y="473700"/>
                  <a:pt x="7033098" y="505838"/>
                </a:cubicBezTo>
                <a:cubicBezTo>
                  <a:pt x="7054166" y="515982"/>
                  <a:pt x="7069570" y="536539"/>
                  <a:pt x="7091464" y="544749"/>
                </a:cubicBezTo>
                <a:cubicBezTo>
                  <a:pt x="7122426" y="556360"/>
                  <a:pt x="7156660" y="556184"/>
                  <a:pt x="7188740" y="564204"/>
                </a:cubicBezTo>
                <a:cubicBezTo>
                  <a:pt x="7331170" y="599812"/>
                  <a:pt x="7157137" y="570808"/>
                  <a:pt x="7315200" y="593387"/>
                </a:cubicBezTo>
                <a:cubicBezTo>
                  <a:pt x="7416853" y="644214"/>
                  <a:pt x="7341242" y="615583"/>
                  <a:pt x="7500026" y="632298"/>
                </a:cubicBezTo>
                <a:cubicBezTo>
                  <a:pt x="7519641" y="634363"/>
                  <a:pt x="7538777" y="639961"/>
                  <a:pt x="7558392" y="642026"/>
                </a:cubicBezTo>
                <a:cubicBezTo>
                  <a:pt x="7600437" y="646452"/>
                  <a:pt x="7642698" y="648511"/>
                  <a:pt x="7684851" y="651753"/>
                </a:cubicBezTo>
                <a:cubicBezTo>
                  <a:pt x="7884413" y="708772"/>
                  <a:pt x="7805085" y="693363"/>
                  <a:pt x="8200417" y="661481"/>
                </a:cubicBezTo>
                <a:cubicBezTo>
                  <a:pt x="8253722" y="657182"/>
                  <a:pt x="8304179" y="635540"/>
                  <a:pt x="8356060" y="622570"/>
                </a:cubicBezTo>
                <a:lnTo>
                  <a:pt x="8394970" y="612843"/>
                </a:lnTo>
                <a:cubicBezTo>
                  <a:pt x="8493712" y="563471"/>
                  <a:pt x="8351498" y="628975"/>
                  <a:pt x="8521430" y="583660"/>
                </a:cubicBezTo>
                <a:cubicBezTo>
                  <a:pt x="8542447" y="578055"/>
                  <a:pt x="8559161" y="561356"/>
                  <a:pt x="8579796" y="554477"/>
                </a:cubicBezTo>
                <a:cubicBezTo>
                  <a:pt x="8598508" y="548240"/>
                  <a:pt x="8619027" y="549533"/>
                  <a:pt x="8638162" y="544749"/>
                </a:cubicBezTo>
                <a:cubicBezTo>
                  <a:pt x="8658057" y="539775"/>
                  <a:pt x="8696528" y="525294"/>
                  <a:pt x="8696528" y="525294"/>
                </a:cubicBezTo>
                <a:cubicBezTo>
                  <a:pt x="8703013" y="515566"/>
                  <a:pt x="8707716" y="504378"/>
                  <a:pt x="8715983" y="496111"/>
                </a:cubicBezTo>
                <a:cubicBezTo>
                  <a:pt x="8770982" y="441112"/>
                  <a:pt x="8748904" y="473664"/>
                  <a:pt x="8793804" y="437745"/>
                </a:cubicBezTo>
                <a:cubicBezTo>
                  <a:pt x="8800966" y="432016"/>
                  <a:pt x="8806214" y="424161"/>
                  <a:pt x="8813260" y="418290"/>
                </a:cubicBezTo>
                <a:cubicBezTo>
                  <a:pt x="8863986" y="376018"/>
                  <a:pt x="8837476" y="400282"/>
                  <a:pt x="8891081" y="369651"/>
                </a:cubicBezTo>
                <a:cubicBezTo>
                  <a:pt x="8901232" y="363851"/>
                  <a:pt x="8909807" y="355424"/>
                  <a:pt x="8920264" y="350196"/>
                </a:cubicBezTo>
                <a:cubicBezTo>
                  <a:pt x="8972144" y="324256"/>
                  <a:pt x="8927632" y="361495"/>
                  <a:pt x="8988357" y="321013"/>
                </a:cubicBezTo>
                <a:cubicBezTo>
                  <a:pt x="8995988" y="315926"/>
                  <a:pt x="8999850" y="306108"/>
                  <a:pt x="9007813" y="301558"/>
                </a:cubicBezTo>
                <a:cubicBezTo>
                  <a:pt x="9048137" y="278515"/>
                  <a:pt x="9050358" y="287493"/>
                  <a:pt x="9085634" y="272375"/>
                </a:cubicBezTo>
                <a:cubicBezTo>
                  <a:pt x="9098963" y="266663"/>
                  <a:pt x="9111010" y="258125"/>
                  <a:pt x="9124545" y="252919"/>
                </a:cubicBezTo>
                <a:cubicBezTo>
                  <a:pt x="9205803" y="221666"/>
                  <a:pt x="9197782" y="226121"/>
                  <a:pt x="9270460" y="214009"/>
                </a:cubicBezTo>
                <a:cubicBezTo>
                  <a:pt x="9374856" y="161811"/>
                  <a:pt x="9280524" y="200570"/>
                  <a:pt x="9416374" y="175098"/>
                </a:cubicBezTo>
                <a:cubicBezTo>
                  <a:pt x="9627399" y="135531"/>
                  <a:pt x="9306924" y="173398"/>
                  <a:pt x="9581745" y="145915"/>
                </a:cubicBezTo>
                <a:cubicBezTo>
                  <a:pt x="9597958" y="142672"/>
                  <a:pt x="9614041" y="138701"/>
                  <a:pt x="9630383" y="136187"/>
                </a:cubicBezTo>
                <a:cubicBezTo>
                  <a:pt x="9840624" y="103843"/>
                  <a:pt x="10303077" y="99004"/>
                  <a:pt x="10340502" y="97277"/>
                </a:cubicBezTo>
                <a:cubicBezTo>
                  <a:pt x="10720060" y="2385"/>
                  <a:pt x="10425581" y="72542"/>
                  <a:pt x="11439728" y="97277"/>
                </a:cubicBezTo>
                <a:cubicBezTo>
                  <a:pt x="11485571" y="98395"/>
                  <a:pt x="11530175" y="113465"/>
                  <a:pt x="11575915" y="116732"/>
                </a:cubicBezTo>
                <a:lnTo>
                  <a:pt x="11712102" y="126460"/>
                </a:lnTo>
                <a:cubicBezTo>
                  <a:pt x="11738042" y="132945"/>
                  <a:pt x="11763409" y="142457"/>
                  <a:pt x="11789923" y="145915"/>
                </a:cubicBezTo>
                <a:cubicBezTo>
                  <a:pt x="11838260" y="152220"/>
                  <a:pt x="11887235" y="151904"/>
                  <a:pt x="11935838" y="155643"/>
                </a:cubicBezTo>
                <a:cubicBezTo>
                  <a:pt x="11971548" y="158390"/>
                  <a:pt x="12007175" y="162128"/>
                  <a:pt x="12042843" y="165370"/>
                </a:cubicBezTo>
                <a:cubicBezTo>
                  <a:pt x="12065541" y="171855"/>
                  <a:pt x="12087958" y="179419"/>
                  <a:pt x="12110936" y="184826"/>
                </a:cubicBezTo>
                <a:cubicBezTo>
                  <a:pt x="12152861" y="194691"/>
                  <a:pt x="12223641" y="202266"/>
                  <a:pt x="12266579" y="223736"/>
                </a:cubicBezTo>
                <a:cubicBezTo>
                  <a:pt x="12279549" y="230221"/>
                  <a:pt x="12292899" y="235997"/>
                  <a:pt x="12305489" y="243192"/>
                </a:cubicBezTo>
                <a:cubicBezTo>
                  <a:pt x="12341407" y="263717"/>
                  <a:pt x="12330827" y="266069"/>
                  <a:pt x="12373583" y="282102"/>
                </a:cubicBezTo>
                <a:cubicBezTo>
                  <a:pt x="12386101" y="286796"/>
                  <a:pt x="12399524" y="288587"/>
                  <a:pt x="12412494" y="291830"/>
                </a:cubicBezTo>
                <a:cubicBezTo>
                  <a:pt x="12422222" y="298315"/>
                  <a:pt x="12430931" y="306680"/>
                  <a:pt x="12441677" y="311285"/>
                </a:cubicBezTo>
                <a:cubicBezTo>
                  <a:pt x="12571703" y="367011"/>
                  <a:pt x="12371291" y="261501"/>
                  <a:pt x="12529226" y="340468"/>
                </a:cubicBezTo>
                <a:cubicBezTo>
                  <a:pt x="12573208" y="362459"/>
                  <a:pt x="12555503" y="366746"/>
                  <a:pt x="12597319" y="408562"/>
                </a:cubicBezTo>
                <a:cubicBezTo>
                  <a:pt x="12605586" y="416829"/>
                  <a:pt x="12617373" y="420714"/>
                  <a:pt x="12626502" y="428017"/>
                </a:cubicBezTo>
                <a:cubicBezTo>
                  <a:pt x="12633664" y="433746"/>
                  <a:pt x="12638911" y="441602"/>
                  <a:pt x="12645957" y="447473"/>
                </a:cubicBezTo>
                <a:cubicBezTo>
                  <a:pt x="12658412" y="457852"/>
                  <a:pt x="12671898" y="466928"/>
                  <a:pt x="12684868" y="476656"/>
                </a:cubicBezTo>
                <a:cubicBezTo>
                  <a:pt x="12688111" y="486383"/>
                  <a:pt x="12688444" y="497635"/>
                  <a:pt x="12694596" y="505838"/>
                </a:cubicBezTo>
                <a:cubicBezTo>
                  <a:pt x="12708353" y="524181"/>
                  <a:pt x="12743234" y="554477"/>
                  <a:pt x="12743234" y="554477"/>
                </a:cubicBezTo>
                <a:cubicBezTo>
                  <a:pt x="12763480" y="635457"/>
                  <a:pt x="12738828" y="555392"/>
                  <a:pt x="12772417" y="622570"/>
                </a:cubicBezTo>
                <a:cubicBezTo>
                  <a:pt x="12812691" y="703118"/>
                  <a:pt x="12745845" y="597302"/>
                  <a:pt x="12801600" y="680936"/>
                </a:cubicBezTo>
                <a:cubicBezTo>
                  <a:pt x="12804843" y="697149"/>
                  <a:pt x="12807318" y="713535"/>
                  <a:pt x="12811328" y="729575"/>
                </a:cubicBezTo>
                <a:cubicBezTo>
                  <a:pt x="12813815" y="739523"/>
                  <a:pt x="12818109" y="748937"/>
                  <a:pt x="12821055" y="758758"/>
                </a:cubicBezTo>
                <a:cubicBezTo>
                  <a:pt x="12827838" y="781368"/>
                  <a:pt x="12834026" y="804153"/>
                  <a:pt x="12840511" y="826851"/>
                </a:cubicBezTo>
                <a:cubicBezTo>
                  <a:pt x="12843753" y="869004"/>
                  <a:pt x="12846031" y="911243"/>
                  <a:pt x="12850238" y="953311"/>
                </a:cubicBezTo>
                <a:cubicBezTo>
                  <a:pt x="12852519" y="976125"/>
                  <a:pt x="12857122" y="998653"/>
                  <a:pt x="12859966" y="1021404"/>
                </a:cubicBezTo>
                <a:cubicBezTo>
                  <a:pt x="12866850" y="1076479"/>
                  <a:pt x="12872936" y="1131651"/>
                  <a:pt x="12879421" y="1186775"/>
                </a:cubicBezTo>
                <a:cubicBezTo>
                  <a:pt x="12876179" y="1611549"/>
                  <a:pt x="12872324" y="2036319"/>
                  <a:pt x="12869694" y="2461098"/>
                </a:cubicBezTo>
                <a:cubicBezTo>
                  <a:pt x="12865839" y="3083665"/>
                  <a:pt x="12875683" y="3706429"/>
                  <a:pt x="12859966" y="4328809"/>
                </a:cubicBezTo>
                <a:cubicBezTo>
                  <a:pt x="12859376" y="4352184"/>
                  <a:pt x="12821055" y="4387175"/>
                  <a:pt x="12821055" y="4387175"/>
                </a:cubicBezTo>
                <a:cubicBezTo>
                  <a:pt x="12759529" y="4571755"/>
                  <a:pt x="12786572" y="4467281"/>
                  <a:pt x="12821055" y="4863830"/>
                </a:cubicBezTo>
                <a:cubicBezTo>
                  <a:pt x="12822068" y="4875477"/>
                  <a:pt x="12834026" y="4883285"/>
                  <a:pt x="12840511" y="4893013"/>
                </a:cubicBezTo>
                <a:cubicBezTo>
                  <a:pt x="12834508" y="5211151"/>
                  <a:pt x="12830925" y="5586234"/>
                  <a:pt x="12811328" y="5904690"/>
                </a:cubicBezTo>
                <a:cubicBezTo>
                  <a:pt x="12808511" y="5950460"/>
                  <a:pt x="12799410" y="5995644"/>
                  <a:pt x="12791872" y="6040877"/>
                </a:cubicBezTo>
                <a:cubicBezTo>
                  <a:pt x="12788630" y="6060332"/>
                  <a:pt x="12788382" y="6080531"/>
                  <a:pt x="12782145" y="6099243"/>
                </a:cubicBezTo>
                <a:cubicBezTo>
                  <a:pt x="12778448" y="6110334"/>
                  <a:pt x="12769174" y="6118698"/>
                  <a:pt x="12762689" y="6128426"/>
                </a:cubicBezTo>
                <a:cubicBezTo>
                  <a:pt x="12754269" y="6153689"/>
                  <a:pt x="12745142" y="6182975"/>
                  <a:pt x="12733506" y="6206247"/>
                </a:cubicBezTo>
                <a:cubicBezTo>
                  <a:pt x="12725050" y="6223158"/>
                  <a:pt x="12716628" y="6240530"/>
                  <a:pt x="12704323" y="6254885"/>
                </a:cubicBezTo>
                <a:cubicBezTo>
                  <a:pt x="12696714" y="6263762"/>
                  <a:pt x="12684868" y="6267856"/>
                  <a:pt x="12675140" y="6274341"/>
                </a:cubicBezTo>
                <a:cubicBezTo>
                  <a:pt x="12658356" y="6324696"/>
                  <a:pt x="12678955" y="6288837"/>
                  <a:pt x="12636230" y="6313251"/>
                </a:cubicBezTo>
                <a:cubicBezTo>
                  <a:pt x="12540417" y="6368000"/>
                  <a:pt x="12675286" y="6335937"/>
                  <a:pt x="12480587" y="6352162"/>
                </a:cubicBezTo>
                <a:cubicBezTo>
                  <a:pt x="12470859" y="6355405"/>
                  <a:pt x="12461395" y="6359584"/>
                  <a:pt x="12451404" y="6361890"/>
                </a:cubicBezTo>
                <a:cubicBezTo>
                  <a:pt x="12335139" y="6388720"/>
                  <a:pt x="12384440" y="6374672"/>
                  <a:pt x="12286034" y="6391073"/>
                </a:cubicBezTo>
                <a:cubicBezTo>
                  <a:pt x="12269725" y="6393791"/>
                  <a:pt x="12253609" y="6397558"/>
                  <a:pt x="12237396" y="6400800"/>
                </a:cubicBezTo>
                <a:cubicBezTo>
                  <a:pt x="12105096" y="6356701"/>
                  <a:pt x="12042286" y="6338822"/>
                  <a:pt x="11887200" y="6235430"/>
                </a:cubicBezTo>
                <a:cubicBezTo>
                  <a:pt x="11858105" y="6216033"/>
                  <a:pt x="11824112" y="6189885"/>
                  <a:pt x="11789923" y="6177064"/>
                </a:cubicBezTo>
                <a:cubicBezTo>
                  <a:pt x="11777405" y="6172370"/>
                  <a:pt x="11763983" y="6170579"/>
                  <a:pt x="11751013" y="6167336"/>
                </a:cubicBezTo>
                <a:cubicBezTo>
                  <a:pt x="11630815" y="6077188"/>
                  <a:pt x="11773705" y="6177946"/>
                  <a:pt x="11682919" y="6128426"/>
                </a:cubicBezTo>
                <a:cubicBezTo>
                  <a:pt x="11656064" y="6113778"/>
                  <a:pt x="11631953" y="6094435"/>
                  <a:pt x="11605098" y="6079787"/>
                </a:cubicBezTo>
                <a:cubicBezTo>
                  <a:pt x="11560541" y="6055483"/>
                  <a:pt x="11510640" y="6040584"/>
                  <a:pt x="11468911" y="6011694"/>
                </a:cubicBezTo>
                <a:cubicBezTo>
                  <a:pt x="11426758" y="5982511"/>
                  <a:pt x="11381378" y="5957511"/>
                  <a:pt x="11342451" y="5924145"/>
                </a:cubicBezTo>
                <a:cubicBezTo>
                  <a:pt x="11319753" y="5904690"/>
                  <a:pt x="11298534" y="5883362"/>
                  <a:pt x="11274357" y="5865779"/>
                </a:cubicBezTo>
                <a:cubicBezTo>
                  <a:pt x="11262630" y="5857250"/>
                  <a:pt x="11247048" y="5855025"/>
                  <a:pt x="11235447" y="5846324"/>
                </a:cubicBezTo>
                <a:cubicBezTo>
                  <a:pt x="11220773" y="5835318"/>
                  <a:pt x="11211210" y="5818419"/>
                  <a:pt x="11196536" y="5807413"/>
                </a:cubicBezTo>
                <a:cubicBezTo>
                  <a:pt x="11184935" y="5798712"/>
                  <a:pt x="11169691" y="5796002"/>
                  <a:pt x="11157626" y="5787958"/>
                </a:cubicBezTo>
                <a:cubicBezTo>
                  <a:pt x="11134263" y="5772383"/>
                  <a:pt x="11111066" y="5724088"/>
                  <a:pt x="11099260" y="5710136"/>
                </a:cubicBezTo>
                <a:cubicBezTo>
                  <a:pt x="11078525" y="5685632"/>
                  <a:pt x="11045521" y="5670754"/>
                  <a:pt x="11031166" y="5642043"/>
                </a:cubicBezTo>
                <a:cubicBezTo>
                  <a:pt x="10945524" y="5470758"/>
                  <a:pt x="11073673" y="5722445"/>
                  <a:pt x="10953345" y="5505856"/>
                </a:cubicBezTo>
                <a:cubicBezTo>
                  <a:pt x="10810618" y="5248948"/>
                  <a:pt x="10968018" y="5514098"/>
                  <a:pt x="10875523" y="5359941"/>
                </a:cubicBezTo>
                <a:cubicBezTo>
                  <a:pt x="10872281" y="5346971"/>
                  <a:pt x="10872532" y="5332578"/>
                  <a:pt x="10865796" y="5321030"/>
                </a:cubicBezTo>
                <a:cubicBezTo>
                  <a:pt x="10849458" y="5293021"/>
                  <a:pt x="10807430" y="5243209"/>
                  <a:pt x="10807430" y="5243209"/>
                </a:cubicBezTo>
                <a:cubicBezTo>
                  <a:pt x="10792633" y="5184024"/>
                  <a:pt x="10807102" y="5220506"/>
                  <a:pt x="10768519" y="5165387"/>
                </a:cubicBezTo>
                <a:cubicBezTo>
                  <a:pt x="10755110" y="5146231"/>
                  <a:pt x="10751791" y="5114415"/>
                  <a:pt x="10729609" y="5107021"/>
                </a:cubicBezTo>
                <a:lnTo>
                  <a:pt x="10671243" y="5087566"/>
                </a:lnTo>
                <a:cubicBezTo>
                  <a:pt x="10661515" y="5077838"/>
                  <a:pt x="10648212" y="5070688"/>
                  <a:pt x="10642060" y="5058383"/>
                </a:cubicBezTo>
                <a:cubicBezTo>
                  <a:pt x="10584675" y="4943615"/>
                  <a:pt x="10679030" y="5070062"/>
                  <a:pt x="10612877" y="4970834"/>
                </a:cubicBezTo>
                <a:cubicBezTo>
                  <a:pt x="10607790" y="4963203"/>
                  <a:pt x="10599150" y="4958541"/>
                  <a:pt x="10593421" y="4951379"/>
                </a:cubicBezTo>
                <a:cubicBezTo>
                  <a:pt x="10586118" y="4942250"/>
                  <a:pt x="10580761" y="4931710"/>
                  <a:pt x="10573966" y="4922196"/>
                </a:cubicBezTo>
                <a:cubicBezTo>
                  <a:pt x="10564543" y="4909003"/>
                  <a:pt x="10554511" y="4896255"/>
                  <a:pt x="10544783" y="4883285"/>
                </a:cubicBezTo>
                <a:cubicBezTo>
                  <a:pt x="10527098" y="4812547"/>
                  <a:pt x="10550658" y="4869705"/>
                  <a:pt x="10505872" y="4824919"/>
                </a:cubicBezTo>
                <a:cubicBezTo>
                  <a:pt x="10490072" y="4809119"/>
                  <a:pt x="10477135" y="4774628"/>
                  <a:pt x="10466962" y="4756826"/>
                </a:cubicBezTo>
                <a:cubicBezTo>
                  <a:pt x="10447210" y="4722260"/>
                  <a:pt x="10440274" y="4720411"/>
                  <a:pt x="10408596" y="4688732"/>
                </a:cubicBezTo>
                <a:cubicBezTo>
                  <a:pt x="10398322" y="4657910"/>
                  <a:pt x="10400963" y="4657303"/>
                  <a:pt x="10379413" y="4630366"/>
                </a:cubicBezTo>
                <a:cubicBezTo>
                  <a:pt x="10373684" y="4623204"/>
                  <a:pt x="10365686" y="4618073"/>
                  <a:pt x="10359957" y="4610911"/>
                </a:cubicBezTo>
                <a:cubicBezTo>
                  <a:pt x="10352654" y="4601782"/>
                  <a:pt x="10348769" y="4589995"/>
                  <a:pt x="10340502" y="4581728"/>
                </a:cubicBezTo>
                <a:cubicBezTo>
                  <a:pt x="10332235" y="4573461"/>
                  <a:pt x="10320117" y="4569972"/>
                  <a:pt x="10311319" y="4562273"/>
                </a:cubicBezTo>
                <a:cubicBezTo>
                  <a:pt x="10294064" y="4547174"/>
                  <a:pt x="10281759" y="4526352"/>
                  <a:pt x="10262681" y="4513634"/>
                </a:cubicBezTo>
                <a:cubicBezTo>
                  <a:pt x="10252953" y="4507149"/>
                  <a:pt x="10242479" y="4501663"/>
                  <a:pt x="10233498" y="4494179"/>
                </a:cubicBezTo>
                <a:cubicBezTo>
                  <a:pt x="10222930" y="4485372"/>
                  <a:pt x="10215510" y="4472992"/>
                  <a:pt x="10204315" y="4464996"/>
                </a:cubicBezTo>
                <a:cubicBezTo>
                  <a:pt x="10192515" y="4456567"/>
                  <a:pt x="10178374" y="4452026"/>
                  <a:pt x="10165404" y="4445541"/>
                </a:cubicBezTo>
                <a:cubicBezTo>
                  <a:pt x="10158919" y="4435813"/>
                  <a:pt x="10154216" y="4424625"/>
                  <a:pt x="10145949" y="4416358"/>
                </a:cubicBezTo>
                <a:cubicBezTo>
                  <a:pt x="10132197" y="4402606"/>
                  <a:pt x="10093117" y="4385078"/>
                  <a:pt x="10077855" y="4377447"/>
                </a:cubicBezTo>
                <a:lnTo>
                  <a:pt x="9844392" y="4387175"/>
                </a:lnTo>
                <a:cubicBezTo>
                  <a:pt x="9821939" y="4391820"/>
                  <a:pt x="9812655" y="4420320"/>
                  <a:pt x="9795753" y="4435813"/>
                </a:cubicBezTo>
                <a:cubicBezTo>
                  <a:pt x="9773716" y="4456014"/>
                  <a:pt x="9750358" y="4474724"/>
                  <a:pt x="9727660" y="4494179"/>
                </a:cubicBezTo>
                <a:cubicBezTo>
                  <a:pt x="9708318" y="4571544"/>
                  <a:pt x="9732844" y="4494836"/>
                  <a:pt x="9688749" y="4572000"/>
                </a:cubicBezTo>
                <a:cubicBezTo>
                  <a:pt x="9683662" y="4580903"/>
                  <a:pt x="9683607" y="4592012"/>
                  <a:pt x="9679021" y="4601183"/>
                </a:cubicBezTo>
                <a:cubicBezTo>
                  <a:pt x="9673793" y="4611640"/>
                  <a:pt x="9666051" y="4620638"/>
                  <a:pt x="9659566" y="4630366"/>
                </a:cubicBezTo>
                <a:cubicBezTo>
                  <a:pt x="9653081" y="4653064"/>
                  <a:pt x="9646894" y="4675849"/>
                  <a:pt x="9640111" y="4698460"/>
                </a:cubicBezTo>
                <a:cubicBezTo>
                  <a:pt x="9637165" y="4708281"/>
                  <a:pt x="9632870" y="4717695"/>
                  <a:pt x="9630383" y="4727643"/>
                </a:cubicBezTo>
                <a:cubicBezTo>
                  <a:pt x="9626373" y="4743683"/>
                  <a:pt x="9625883" y="4760596"/>
                  <a:pt x="9620655" y="4776281"/>
                </a:cubicBezTo>
                <a:cubicBezTo>
                  <a:pt x="9616069" y="4790038"/>
                  <a:pt x="9606912" y="4801863"/>
                  <a:pt x="9601200" y="4815192"/>
                </a:cubicBezTo>
                <a:cubicBezTo>
                  <a:pt x="9597161" y="4824617"/>
                  <a:pt x="9594715" y="4834647"/>
                  <a:pt x="9591472" y="4844375"/>
                </a:cubicBezTo>
                <a:cubicBezTo>
                  <a:pt x="9600370" y="4933352"/>
                  <a:pt x="9599911" y="4936842"/>
                  <a:pt x="9610928" y="5019473"/>
                </a:cubicBezTo>
                <a:cubicBezTo>
                  <a:pt x="9613958" y="5042200"/>
                  <a:pt x="9617976" y="5064795"/>
                  <a:pt x="9620655" y="5087566"/>
                </a:cubicBezTo>
                <a:cubicBezTo>
                  <a:pt x="9624462" y="5119930"/>
                  <a:pt x="9627140" y="5152417"/>
                  <a:pt x="9630383" y="5184843"/>
                </a:cubicBezTo>
                <a:cubicBezTo>
                  <a:pt x="9627140" y="5272392"/>
                  <a:pt x="9629094" y="5360288"/>
                  <a:pt x="9620655" y="5447490"/>
                </a:cubicBezTo>
                <a:cubicBezTo>
                  <a:pt x="9619258" y="5461923"/>
                  <a:pt x="9606292" y="5472822"/>
                  <a:pt x="9601200" y="5486400"/>
                </a:cubicBezTo>
                <a:cubicBezTo>
                  <a:pt x="9582488" y="5536298"/>
                  <a:pt x="9600245" y="5518450"/>
                  <a:pt x="9581745" y="5573949"/>
                </a:cubicBezTo>
                <a:cubicBezTo>
                  <a:pt x="9577159" y="5587706"/>
                  <a:pt x="9568001" y="5599531"/>
                  <a:pt x="9562289" y="5612860"/>
                </a:cubicBezTo>
                <a:cubicBezTo>
                  <a:pt x="9558250" y="5622285"/>
                  <a:pt x="9555379" y="5632184"/>
                  <a:pt x="9552562" y="5642043"/>
                </a:cubicBezTo>
                <a:cubicBezTo>
                  <a:pt x="9548889" y="5654898"/>
                  <a:pt x="9548100" y="5668665"/>
                  <a:pt x="9542834" y="5680953"/>
                </a:cubicBezTo>
                <a:cubicBezTo>
                  <a:pt x="9538229" y="5691699"/>
                  <a:pt x="9531146" y="5701398"/>
                  <a:pt x="9523379" y="5710136"/>
                </a:cubicBezTo>
                <a:cubicBezTo>
                  <a:pt x="9505100" y="5730700"/>
                  <a:pt x="9480275" y="5745609"/>
                  <a:pt x="9465013" y="5768502"/>
                </a:cubicBezTo>
                <a:cubicBezTo>
                  <a:pt x="9458528" y="5778230"/>
                  <a:pt x="9452860" y="5788556"/>
                  <a:pt x="9445557" y="5797685"/>
                </a:cubicBezTo>
                <a:cubicBezTo>
                  <a:pt x="9421431" y="5827843"/>
                  <a:pt x="9426606" y="5806407"/>
                  <a:pt x="9406647" y="5846324"/>
                </a:cubicBezTo>
                <a:cubicBezTo>
                  <a:pt x="9402061" y="5855495"/>
                  <a:pt x="9400958" y="5866082"/>
                  <a:pt x="9396919" y="5875507"/>
                </a:cubicBezTo>
                <a:cubicBezTo>
                  <a:pt x="9391207" y="5888835"/>
                  <a:pt x="9384925" y="5901983"/>
                  <a:pt x="9377464" y="5914417"/>
                </a:cubicBezTo>
                <a:cubicBezTo>
                  <a:pt x="9365434" y="5934467"/>
                  <a:pt x="9338553" y="5972783"/>
                  <a:pt x="9338553" y="5972783"/>
                </a:cubicBezTo>
                <a:cubicBezTo>
                  <a:pt x="9332068" y="5992238"/>
                  <a:pt x="9324072" y="6011254"/>
                  <a:pt x="9319098" y="6031149"/>
                </a:cubicBezTo>
                <a:cubicBezTo>
                  <a:pt x="9315855" y="6044119"/>
                  <a:pt x="9313212" y="6057254"/>
                  <a:pt x="9309370" y="6070060"/>
                </a:cubicBezTo>
                <a:cubicBezTo>
                  <a:pt x="9303477" y="6089703"/>
                  <a:pt x="9294889" y="6108531"/>
                  <a:pt x="9289915" y="6128426"/>
                </a:cubicBezTo>
                <a:cubicBezTo>
                  <a:pt x="9286672" y="6141396"/>
                  <a:pt x="9283860" y="6154481"/>
                  <a:pt x="9280187" y="6167336"/>
                </a:cubicBezTo>
                <a:cubicBezTo>
                  <a:pt x="9267828" y="6210593"/>
                  <a:pt x="9270867" y="6184759"/>
                  <a:pt x="9260732" y="6235430"/>
                </a:cubicBezTo>
                <a:cubicBezTo>
                  <a:pt x="9256864" y="6254771"/>
                  <a:pt x="9256086" y="6274738"/>
                  <a:pt x="9251004" y="6293796"/>
                </a:cubicBezTo>
                <a:cubicBezTo>
                  <a:pt x="9243078" y="6323519"/>
                  <a:pt x="9231549" y="6352162"/>
                  <a:pt x="9221821" y="6381345"/>
                </a:cubicBezTo>
                <a:cubicBezTo>
                  <a:pt x="9218579" y="6391073"/>
                  <a:pt x="9214581" y="6400580"/>
                  <a:pt x="9212094" y="6410528"/>
                </a:cubicBezTo>
                <a:cubicBezTo>
                  <a:pt x="9208851" y="6423498"/>
                  <a:pt x="9207796" y="6437221"/>
                  <a:pt x="9202366" y="6449438"/>
                </a:cubicBezTo>
                <a:cubicBezTo>
                  <a:pt x="9194687" y="6466716"/>
                  <a:pt x="9181639" y="6481166"/>
                  <a:pt x="9173183" y="6498077"/>
                </a:cubicBezTo>
                <a:cubicBezTo>
                  <a:pt x="9162063" y="6520317"/>
                  <a:pt x="9159279" y="6553692"/>
                  <a:pt x="9153728" y="6575898"/>
                </a:cubicBezTo>
                <a:cubicBezTo>
                  <a:pt x="9148843" y="6595437"/>
                  <a:pt x="9135251" y="6629004"/>
                  <a:pt x="9124545" y="6643992"/>
                </a:cubicBezTo>
                <a:cubicBezTo>
                  <a:pt x="9116549" y="6655187"/>
                  <a:pt x="9107388" y="6666494"/>
                  <a:pt x="9095362" y="6673175"/>
                </a:cubicBezTo>
                <a:cubicBezTo>
                  <a:pt x="9077435" y="6683134"/>
                  <a:pt x="9054060" y="6681255"/>
                  <a:pt x="9036996" y="6692630"/>
                </a:cubicBezTo>
                <a:cubicBezTo>
                  <a:pt x="9027268" y="6699115"/>
                  <a:pt x="9018270" y="6706857"/>
                  <a:pt x="9007813" y="6712085"/>
                </a:cubicBezTo>
                <a:cubicBezTo>
                  <a:pt x="8998642" y="6716671"/>
                  <a:pt x="8988489" y="6718996"/>
                  <a:pt x="8978630" y="6721813"/>
                </a:cubicBezTo>
                <a:cubicBezTo>
                  <a:pt x="8908716" y="6741789"/>
                  <a:pt x="8971333" y="6721205"/>
                  <a:pt x="8891081" y="6741268"/>
                </a:cubicBezTo>
                <a:cubicBezTo>
                  <a:pt x="8868179" y="6746993"/>
                  <a:pt x="8846069" y="6755778"/>
                  <a:pt x="8822987" y="6760724"/>
                </a:cubicBezTo>
                <a:cubicBezTo>
                  <a:pt x="8800568" y="6765528"/>
                  <a:pt x="8777555" y="6766965"/>
                  <a:pt x="8754894" y="6770451"/>
                </a:cubicBezTo>
                <a:cubicBezTo>
                  <a:pt x="8735400" y="6773450"/>
                  <a:pt x="8715983" y="6776936"/>
                  <a:pt x="8696528" y="6780179"/>
                </a:cubicBezTo>
                <a:lnTo>
                  <a:pt x="7762672" y="6770451"/>
                </a:lnTo>
                <a:cubicBezTo>
                  <a:pt x="7739748" y="6770006"/>
                  <a:pt x="7717306" y="6763754"/>
                  <a:pt x="7694579" y="6760724"/>
                </a:cubicBezTo>
                <a:cubicBezTo>
                  <a:pt x="7525663" y="6738202"/>
                  <a:pt x="7722166" y="6767213"/>
                  <a:pt x="7490298" y="6731541"/>
                </a:cubicBezTo>
                <a:cubicBezTo>
                  <a:pt x="7433080" y="6712468"/>
                  <a:pt x="7479536" y="6725834"/>
                  <a:pt x="7383294" y="6712085"/>
                </a:cubicBezTo>
                <a:cubicBezTo>
                  <a:pt x="7363769" y="6709296"/>
                  <a:pt x="7344453" y="6705147"/>
                  <a:pt x="7324928" y="6702358"/>
                </a:cubicBezTo>
                <a:cubicBezTo>
                  <a:pt x="7278126" y="6695672"/>
                  <a:pt x="7205524" y="6688010"/>
                  <a:pt x="7159557" y="6682902"/>
                </a:cubicBezTo>
                <a:cubicBezTo>
                  <a:pt x="7149829" y="6679660"/>
                  <a:pt x="7140628" y="6673175"/>
                  <a:pt x="7130374" y="6673175"/>
                </a:cubicBezTo>
                <a:cubicBezTo>
                  <a:pt x="7117850" y="6673175"/>
                  <a:pt x="7020298" y="6689899"/>
                  <a:pt x="7003915" y="6692630"/>
                </a:cubicBezTo>
                <a:cubicBezTo>
                  <a:pt x="6932579" y="6689387"/>
                  <a:pt x="6859784" y="6697613"/>
                  <a:pt x="6789906" y="6682902"/>
                </a:cubicBezTo>
                <a:cubicBezTo>
                  <a:pt x="6734492" y="6671236"/>
                  <a:pt x="6687987" y="6632717"/>
                  <a:pt x="6634264" y="6614809"/>
                </a:cubicBezTo>
                <a:cubicBezTo>
                  <a:pt x="6609463" y="6606542"/>
                  <a:pt x="6582265" y="6609158"/>
                  <a:pt x="6556443" y="6605081"/>
                </a:cubicBezTo>
                <a:cubicBezTo>
                  <a:pt x="6520634" y="6599427"/>
                  <a:pt x="6485106" y="6592111"/>
                  <a:pt x="6449438" y="6585626"/>
                </a:cubicBezTo>
                <a:cubicBezTo>
                  <a:pt x="6436468" y="6572656"/>
                  <a:pt x="6426934" y="6554918"/>
                  <a:pt x="6410528" y="6546715"/>
                </a:cubicBezTo>
                <a:cubicBezTo>
                  <a:pt x="6392887" y="6537894"/>
                  <a:pt x="6371548" y="6540622"/>
                  <a:pt x="6352162" y="6536987"/>
                </a:cubicBezTo>
                <a:cubicBezTo>
                  <a:pt x="6319661" y="6530893"/>
                  <a:pt x="6287311" y="6524017"/>
                  <a:pt x="6254885" y="6517532"/>
                </a:cubicBezTo>
                <a:cubicBezTo>
                  <a:pt x="6241775" y="6514910"/>
                  <a:pt x="6229084" y="6510426"/>
                  <a:pt x="6215974" y="6507804"/>
                </a:cubicBezTo>
                <a:cubicBezTo>
                  <a:pt x="6196634" y="6503936"/>
                  <a:pt x="6177064" y="6501319"/>
                  <a:pt x="6157609" y="6498077"/>
                </a:cubicBezTo>
                <a:cubicBezTo>
                  <a:pt x="6060029" y="6465549"/>
                  <a:pt x="6238916" y="6526709"/>
                  <a:pt x="6070060" y="6459166"/>
                </a:cubicBezTo>
                <a:cubicBezTo>
                  <a:pt x="5946624" y="6409791"/>
                  <a:pt x="6101030" y="6482165"/>
                  <a:pt x="6001966" y="6439711"/>
                </a:cubicBezTo>
                <a:cubicBezTo>
                  <a:pt x="5988637" y="6433999"/>
                  <a:pt x="5976812" y="6424842"/>
                  <a:pt x="5963055" y="6420256"/>
                </a:cubicBezTo>
                <a:cubicBezTo>
                  <a:pt x="5937688" y="6411800"/>
                  <a:pt x="5911031" y="6407835"/>
                  <a:pt x="5885234" y="6400800"/>
                </a:cubicBezTo>
                <a:cubicBezTo>
                  <a:pt x="5875342" y="6398102"/>
                  <a:pt x="5865872" y="6394019"/>
                  <a:pt x="5856051" y="6391073"/>
                </a:cubicBezTo>
                <a:cubicBezTo>
                  <a:pt x="5798210" y="6373721"/>
                  <a:pt x="5797772" y="6374071"/>
                  <a:pt x="5749047" y="6361890"/>
                </a:cubicBezTo>
                <a:cubicBezTo>
                  <a:pt x="5732834" y="6352162"/>
                  <a:pt x="5718215" y="6339066"/>
                  <a:pt x="5700409" y="6332707"/>
                </a:cubicBezTo>
                <a:cubicBezTo>
                  <a:pt x="5671905" y="6322527"/>
                  <a:pt x="5586984" y="6313289"/>
                  <a:pt x="5554494" y="6293796"/>
                </a:cubicBezTo>
                <a:cubicBezTo>
                  <a:pt x="5538281" y="6284068"/>
                  <a:pt x="5521888" y="6274634"/>
                  <a:pt x="5505855" y="6264613"/>
                </a:cubicBezTo>
                <a:cubicBezTo>
                  <a:pt x="5495941" y="6258417"/>
                  <a:pt x="5487129" y="6250386"/>
                  <a:pt x="5476672" y="6245158"/>
                </a:cubicBezTo>
                <a:cubicBezTo>
                  <a:pt x="5467501" y="6240572"/>
                  <a:pt x="5457217" y="6238673"/>
                  <a:pt x="5447489" y="6235430"/>
                </a:cubicBezTo>
                <a:cubicBezTo>
                  <a:pt x="5434519" y="6222460"/>
                  <a:pt x="5422383" y="6208598"/>
                  <a:pt x="5408579" y="6196519"/>
                </a:cubicBezTo>
                <a:cubicBezTo>
                  <a:pt x="5389274" y="6179627"/>
                  <a:pt x="5362276" y="6162408"/>
                  <a:pt x="5340485" y="6147881"/>
                </a:cubicBezTo>
                <a:cubicBezTo>
                  <a:pt x="5283769" y="6062807"/>
                  <a:pt x="5318107" y="6106048"/>
                  <a:pt x="5233481" y="6021421"/>
                </a:cubicBezTo>
                <a:lnTo>
                  <a:pt x="5204298" y="5992238"/>
                </a:lnTo>
                <a:cubicBezTo>
                  <a:pt x="5201055" y="5982511"/>
                  <a:pt x="5200258" y="5971587"/>
                  <a:pt x="5194570" y="5963056"/>
                </a:cubicBezTo>
                <a:cubicBezTo>
                  <a:pt x="5179590" y="5940586"/>
                  <a:pt x="5157737" y="5928773"/>
                  <a:pt x="5136204" y="5914417"/>
                </a:cubicBezTo>
                <a:cubicBezTo>
                  <a:pt x="5129719" y="5901447"/>
                  <a:pt x="5126032" y="5886647"/>
                  <a:pt x="5116749" y="5875507"/>
                </a:cubicBezTo>
                <a:cubicBezTo>
                  <a:pt x="5109264" y="5866525"/>
                  <a:pt x="5096795" y="5863229"/>
                  <a:pt x="5087566" y="5856051"/>
                </a:cubicBezTo>
                <a:cubicBezTo>
                  <a:pt x="5067576" y="5840503"/>
                  <a:pt x="5049190" y="5822961"/>
                  <a:pt x="5029200" y="5807413"/>
                </a:cubicBezTo>
                <a:cubicBezTo>
                  <a:pt x="4969500" y="5760980"/>
                  <a:pt x="5033359" y="5816671"/>
                  <a:pt x="4961106" y="5768502"/>
                </a:cubicBezTo>
                <a:cubicBezTo>
                  <a:pt x="4934126" y="5750515"/>
                  <a:pt x="4909509" y="5729208"/>
                  <a:pt x="4883285" y="5710136"/>
                </a:cubicBezTo>
                <a:cubicBezTo>
                  <a:pt x="4839767" y="5678486"/>
                  <a:pt x="4815476" y="5671368"/>
                  <a:pt x="4756826" y="5642043"/>
                </a:cubicBezTo>
                <a:cubicBezTo>
                  <a:pt x="4730885" y="5629073"/>
                  <a:pt x="4706518" y="5612303"/>
                  <a:pt x="4679004" y="5603132"/>
                </a:cubicBezTo>
                <a:cubicBezTo>
                  <a:pt x="4649821" y="5593404"/>
                  <a:pt x="4620424" y="5584295"/>
                  <a:pt x="4591455" y="5573949"/>
                </a:cubicBezTo>
                <a:cubicBezTo>
                  <a:pt x="4575011" y="5568076"/>
                  <a:pt x="4559382" y="5560016"/>
                  <a:pt x="4542817" y="5554494"/>
                </a:cubicBezTo>
                <a:cubicBezTo>
                  <a:pt x="4504054" y="5541573"/>
                  <a:pt x="4488646" y="5544617"/>
                  <a:pt x="4445540" y="5535038"/>
                </a:cubicBezTo>
                <a:cubicBezTo>
                  <a:pt x="4406387" y="5526337"/>
                  <a:pt x="4366363" y="5519939"/>
                  <a:pt x="4328809" y="5505856"/>
                </a:cubicBezTo>
                <a:cubicBezTo>
                  <a:pt x="4302868" y="5496128"/>
                  <a:pt x="4277270" y="5485434"/>
                  <a:pt x="4250987" y="5476673"/>
                </a:cubicBezTo>
                <a:cubicBezTo>
                  <a:pt x="4239855" y="5472962"/>
                  <a:pt x="4166255" y="5451944"/>
                  <a:pt x="4143983" y="5447490"/>
                </a:cubicBezTo>
                <a:cubicBezTo>
                  <a:pt x="4018279" y="5422350"/>
                  <a:pt x="4160261" y="5454940"/>
                  <a:pt x="4007796" y="5428034"/>
                </a:cubicBezTo>
                <a:cubicBezTo>
                  <a:pt x="3978356" y="5422839"/>
                  <a:pt x="3949630" y="5414088"/>
                  <a:pt x="3920247" y="5408579"/>
                </a:cubicBezTo>
                <a:cubicBezTo>
                  <a:pt x="3859242" y="5397141"/>
                  <a:pt x="3797107" y="5394264"/>
                  <a:pt x="3735421" y="5389124"/>
                </a:cubicBezTo>
                <a:lnTo>
                  <a:pt x="3210128" y="5398851"/>
                </a:lnTo>
                <a:cubicBezTo>
                  <a:pt x="3190415" y="5399508"/>
                  <a:pt x="3171168" y="5405051"/>
                  <a:pt x="3151762" y="5408579"/>
                </a:cubicBezTo>
                <a:cubicBezTo>
                  <a:pt x="3106483" y="5416812"/>
                  <a:pt x="3105846" y="5417626"/>
                  <a:pt x="3064213" y="5428034"/>
                </a:cubicBezTo>
                <a:cubicBezTo>
                  <a:pt x="2961447" y="5505108"/>
                  <a:pt x="3092830" y="5415315"/>
                  <a:pt x="2976664" y="5466945"/>
                </a:cubicBezTo>
                <a:cubicBezTo>
                  <a:pt x="2961849" y="5473530"/>
                  <a:pt x="2951035" y="5486831"/>
                  <a:pt x="2937753" y="5496128"/>
                </a:cubicBezTo>
                <a:cubicBezTo>
                  <a:pt x="2918597" y="5509537"/>
                  <a:pt x="2898093" y="5521008"/>
                  <a:pt x="2879387" y="5535038"/>
                </a:cubicBezTo>
                <a:cubicBezTo>
                  <a:pt x="2866417" y="5544766"/>
                  <a:pt x="2852528" y="5553375"/>
                  <a:pt x="2840477" y="5564221"/>
                </a:cubicBezTo>
                <a:cubicBezTo>
                  <a:pt x="2763282" y="5633697"/>
                  <a:pt x="2812528" y="5612448"/>
                  <a:pt x="2752928" y="5632315"/>
                </a:cubicBezTo>
                <a:cubicBezTo>
                  <a:pt x="2743200" y="5642043"/>
                  <a:pt x="2732552" y="5650930"/>
                  <a:pt x="2723745" y="5661498"/>
                </a:cubicBezTo>
                <a:cubicBezTo>
                  <a:pt x="2687197" y="5705356"/>
                  <a:pt x="2716863" y="5701755"/>
                  <a:pt x="2645923" y="5749047"/>
                </a:cubicBezTo>
                <a:cubicBezTo>
                  <a:pt x="2556101" y="5808927"/>
                  <a:pt x="2666590" y="5732513"/>
                  <a:pt x="2597285" y="5787958"/>
                </a:cubicBezTo>
                <a:cubicBezTo>
                  <a:pt x="2588156" y="5795261"/>
                  <a:pt x="2577615" y="5800618"/>
                  <a:pt x="2568102" y="5807413"/>
                </a:cubicBezTo>
                <a:cubicBezTo>
                  <a:pt x="2557815" y="5814761"/>
                  <a:pt x="2515297" y="5848407"/>
                  <a:pt x="2500009" y="5856051"/>
                </a:cubicBezTo>
                <a:cubicBezTo>
                  <a:pt x="2490838" y="5860637"/>
                  <a:pt x="2480251" y="5861740"/>
                  <a:pt x="2470826" y="5865779"/>
                </a:cubicBezTo>
                <a:cubicBezTo>
                  <a:pt x="2457497" y="5871491"/>
                  <a:pt x="2444885" y="5878749"/>
                  <a:pt x="2431915" y="5885234"/>
                </a:cubicBezTo>
                <a:cubicBezTo>
                  <a:pt x="2414138" y="5911900"/>
                  <a:pt x="2399253" y="5942493"/>
                  <a:pt x="2373549" y="5963056"/>
                </a:cubicBezTo>
                <a:cubicBezTo>
                  <a:pt x="2326174" y="6000957"/>
                  <a:pt x="2360240" y="5962388"/>
                  <a:pt x="2305455" y="6011694"/>
                </a:cubicBezTo>
                <a:cubicBezTo>
                  <a:pt x="2285004" y="6030100"/>
                  <a:pt x="2266544" y="6050605"/>
                  <a:pt x="2247089" y="6070060"/>
                </a:cubicBezTo>
                <a:cubicBezTo>
                  <a:pt x="2234119" y="6083030"/>
                  <a:pt x="2223441" y="6098795"/>
                  <a:pt x="2208179" y="6108970"/>
                </a:cubicBezTo>
                <a:cubicBezTo>
                  <a:pt x="2188724" y="6121940"/>
                  <a:pt x="2166347" y="6131347"/>
                  <a:pt x="2149813" y="6147881"/>
                </a:cubicBezTo>
                <a:cubicBezTo>
                  <a:pt x="2029815" y="6267876"/>
                  <a:pt x="2152421" y="6151631"/>
                  <a:pt x="2071992" y="6215975"/>
                </a:cubicBezTo>
                <a:cubicBezTo>
                  <a:pt x="2064830" y="6221704"/>
                  <a:pt x="2058265" y="6228268"/>
                  <a:pt x="2052536" y="6235430"/>
                </a:cubicBezTo>
                <a:cubicBezTo>
                  <a:pt x="2045233" y="6244559"/>
                  <a:pt x="2042809" y="6258128"/>
                  <a:pt x="2033081" y="6264613"/>
                </a:cubicBezTo>
                <a:cubicBezTo>
                  <a:pt x="2021957" y="6272029"/>
                  <a:pt x="2007140" y="6271098"/>
                  <a:pt x="1994170" y="6274341"/>
                </a:cubicBezTo>
                <a:cubicBezTo>
                  <a:pt x="1987685" y="6284069"/>
                  <a:pt x="1982982" y="6295257"/>
                  <a:pt x="1974715" y="6303524"/>
                </a:cubicBezTo>
                <a:cubicBezTo>
                  <a:pt x="1946839" y="6331400"/>
                  <a:pt x="1947994" y="6316885"/>
                  <a:pt x="1916349" y="6332707"/>
                </a:cubicBezTo>
                <a:cubicBezTo>
                  <a:pt x="1901064" y="6340349"/>
                  <a:pt x="1858538" y="6374000"/>
                  <a:pt x="1848255" y="6381345"/>
                </a:cubicBezTo>
                <a:cubicBezTo>
                  <a:pt x="1838741" y="6388140"/>
                  <a:pt x="1828201" y="6393497"/>
                  <a:pt x="1819072" y="6400800"/>
                </a:cubicBezTo>
                <a:cubicBezTo>
                  <a:pt x="1811910" y="6406529"/>
                  <a:pt x="1805346" y="6413094"/>
                  <a:pt x="1799617" y="6420256"/>
                </a:cubicBezTo>
                <a:cubicBezTo>
                  <a:pt x="1792314" y="6429385"/>
                  <a:pt x="1789291" y="6442135"/>
                  <a:pt x="1780162" y="6449438"/>
                </a:cubicBezTo>
                <a:cubicBezTo>
                  <a:pt x="1772155" y="6455844"/>
                  <a:pt x="1760707" y="6455923"/>
                  <a:pt x="1750979" y="6459166"/>
                </a:cubicBezTo>
                <a:cubicBezTo>
                  <a:pt x="1741564" y="6487411"/>
                  <a:pt x="1742367" y="6493533"/>
                  <a:pt x="1721796" y="6517532"/>
                </a:cubicBezTo>
                <a:cubicBezTo>
                  <a:pt x="1709859" y="6531459"/>
                  <a:pt x="1699291" y="6548240"/>
                  <a:pt x="1682885" y="6556443"/>
                </a:cubicBezTo>
                <a:lnTo>
                  <a:pt x="1643974" y="6575898"/>
                </a:lnTo>
                <a:lnTo>
                  <a:pt x="1605064" y="6634264"/>
                </a:lnTo>
                <a:cubicBezTo>
                  <a:pt x="1587102" y="6661208"/>
                  <a:pt x="1569808" y="6688975"/>
                  <a:pt x="1546698" y="6712085"/>
                </a:cubicBezTo>
                <a:cubicBezTo>
                  <a:pt x="1517515" y="6741268"/>
                  <a:pt x="1447153" y="6754391"/>
                  <a:pt x="1420238" y="6760724"/>
                </a:cubicBezTo>
                <a:cubicBezTo>
                  <a:pt x="1359062" y="6775118"/>
                  <a:pt x="1209864" y="6778356"/>
                  <a:pt x="1177047" y="6780179"/>
                </a:cubicBezTo>
                <a:cubicBezTo>
                  <a:pt x="1120360" y="6794351"/>
                  <a:pt x="1004581" y="6830678"/>
                  <a:pt x="933855" y="6828817"/>
                </a:cubicBezTo>
                <a:cubicBezTo>
                  <a:pt x="800306" y="6825302"/>
                  <a:pt x="588261" y="6803315"/>
                  <a:pt x="447472" y="6789907"/>
                </a:cubicBezTo>
                <a:cubicBezTo>
                  <a:pt x="434502" y="6770452"/>
                  <a:pt x="419759" y="6752068"/>
                  <a:pt x="408562" y="6731541"/>
                </a:cubicBezTo>
                <a:cubicBezTo>
                  <a:pt x="333610" y="6594128"/>
                  <a:pt x="491483" y="6817014"/>
                  <a:pt x="330740" y="6575898"/>
                </a:cubicBezTo>
                <a:cubicBezTo>
                  <a:pt x="320565" y="6560636"/>
                  <a:pt x="302836" y="6551661"/>
                  <a:pt x="291830" y="6536987"/>
                </a:cubicBezTo>
                <a:cubicBezTo>
                  <a:pt x="254055" y="6486620"/>
                  <a:pt x="220494" y="6433226"/>
                  <a:pt x="184826" y="6381345"/>
                </a:cubicBezTo>
                <a:cubicBezTo>
                  <a:pt x="178341" y="6358647"/>
                  <a:pt x="172153" y="6335862"/>
                  <a:pt x="165370" y="6313251"/>
                </a:cubicBezTo>
                <a:cubicBezTo>
                  <a:pt x="162424" y="6303430"/>
                  <a:pt x="159682" y="6293493"/>
                  <a:pt x="155643" y="6284068"/>
                </a:cubicBezTo>
                <a:cubicBezTo>
                  <a:pt x="149931" y="6270739"/>
                  <a:pt x="142422" y="6258250"/>
                  <a:pt x="136187" y="6245158"/>
                </a:cubicBezTo>
                <a:cubicBezTo>
                  <a:pt x="56285" y="6077365"/>
                  <a:pt x="77247" y="6136429"/>
                  <a:pt x="48638" y="6050604"/>
                </a:cubicBezTo>
                <a:cubicBezTo>
                  <a:pt x="45396" y="6024664"/>
                  <a:pt x="44789" y="5998256"/>
                  <a:pt x="38911" y="5972783"/>
                </a:cubicBezTo>
                <a:cubicBezTo>
                  <a:pt x="34985" y="5955769"/>
                  <a:pt x="22880" y="5941268"/>
                  <a:pt x="19455" y="5924145"/>
                </a:cubicBezTo>
                <a:cubicBezTo>
                  <a:pt x="9257" y="5873155"/>
                  <a:pt x="712" y="5655564"/>
                  <a:pt x="0" y="5642043"/>
                </a:cubicBezTo>
                <a:cubicBezTo>
                  <a:pt x="3243" y="5110264"/>
                  <a:pt x="400" y="4578414"/>
                  <a:pt x="9728" y="4046707"/>
                </a:cubicBezTo>
                <a:cubicBezTo>
                  <a:pt x="10142" y="4023104"/>
                  <a:pt x="22972" y="4001387"/>
                  <a:pt x="29183" y="3978613"/>
                </a:cubicBezTo>
                <a:cubicBezTo>
                  <a:pt x="32701" y="3965715"/>
                  <a:pt x="35139" y="3952528"/>
                  <a:pt x="38911" y="3939702"/>
                </a:cubicBezTo>
                <a:cubicBezTo>
                  <a:pt x="51355" y="3897391"/>
                  <a:pt x="67124" y="3856029"/>
                  <a:pt x="77821" y="3813243"/>
                </a:cubicBezTo>
                <a:cubicBezTo>
                  <a:pt x="81064" y="3800273"/>
                  <a:pt x="82584" y="3786745"/>
                  <a:pt x="87549" y="3774332"/>
                </a:cubicBezTo>
                <a:cubicBezTo>
                  <a:pt x="95627" y="3754136"/>
                  <a:pt x="107004" y="3735421"/>
                  <a:pt x="116732" y="3715966"/>
                </a:cubicBezTo>
                <a:cubicBezTo>
                  <a:pt x="135598" y="3565047"/>
                  <a:pt x="114166" y="3711135"/>
                  <a:pt x="145915" y="3560324"/>
                </a:cubicBezTo>
                <a:cubicBezTo>
                  <a:pt x="153383" y="3524849"/>
                  <a:pt x="157774" y="3488767"/>
                  <a:pt x="165370" y="3453319"/>
                </a:cubicBezTo>
                <a:cubicBezTo>
                  <a:pt x="167518" y="3443293"/>
                  <a:pt x="172281" y="3433995"/>
                  <a:pt x="175098" y="3424136"/>
                </a:cubicBezTo>
                <a:cubicBezTo>
                  <a:pt x="178771" y="3411281"/>
                  <a:pt x="180598" y="3397909"/>
                  <a:pt x="184826" y="3385226"/>
                </a:cubicBezTo>
                <a:cubicBezTo>
                  <a:pt x="193587" y="3358943"/>
                  <a:pt x="206594" y="3334098"/>
                  <a:pt x="214009" y="3307404"/>
                </a:cubicBezTo>
                <a:cubicBezTo>
                  <a:pt x="214446" y="3305832"/>
                  <a:pt x="234193" y="3198214"/>
                  <a:pt x="243192" y="3171217"/>
                </a:cubicBezTo>
                <a:cubicBezTo>
                  <a:pt x="248714" y="3154652"/>
                  <a:pt x="256162" y="3138792"/>
                  <a:pt x="262647" y="3122579"/>
                </a:cubicBezTo>
                <a:cubicBezTo>
                  <a:pt x="265889" y="3103124"/>
                  <a:pt x="269767" y="3083764"/>
                  <a:pt x="272374" y="3064213"/>
                </a:cubicBezTo>
                <a:cubicBezTo>
                  <a:pt x="276255" y="3035108"/>
                  <a:pt x="277637" y="3005685"/>
                  <a:pt x="282102" y="2976664"/>
                </a:cubicBezTo>
                <a:cubicBezTo>
                  <a:pt x="287169" y="2943729"/>
                  <a:pt x="293085" y="2938224"/>
                  <a:pt x="301557" y="2908570"/>
                </a:cubicBezTo>
                <a:cubicBezTo>
                  <a:pt x="305230" y="2895715"/>
                  <a:pt x="308042" y="2882630"/>
                  <a:pt x="311285" y="2869660"/>
                </a:cubicBezTo>
                <a:cubicBezTo>
                  <a:pt x="323880" y="2277712"/>
                  <a:pt x="264116" y="2567428"/>
                  <a:pt x="340468" y="2363821"/>
                </a:cubicBezTo>
                <a:cubicBezTo>
                  <a:pt x="354466" y="2326492"/>
                  <a:pt x="347654" y="2338670"/>
                  <a:pt x="359923" y="2295728"/>
                </a:cubicBezTo>
                <a:cubicBezTo>
                  <a:pt x="362740" y="2285869"/>
                  <a:pt x="365065" y="2275716"/>
                  <a:pt x="369651" y="2266545"/>
                </a:cubicBezTo>
                <a:cubicBezTo>
                  <a:pt x="374879" y="2256088"/>
                  <a:pt x="383878" y="2247819"/>
                  <a:pt x="389106" y="2237362"/>
                </a:cubicBezTo>
                <a:cubicBezTo>
                  <a:pt x="393692" y="2228191"/>
                  <a:pt x="391583" y="2215430"/>
                  <a:pt x="398834" y="2208179"/>
                </a:cubicBezTo>
                <a:cubicBezTo>
                  <a:pt x="411638" y="2195375"/>
                  <a:pt x="455579" y="2175753"/>
                  <a:pt x="466928" y="2169268"/>
                </a:cubicBezTo>
                <a:close/>
              </a:path>
            </a:pathLst>
          </a:custGeom>
          <a:gradFill>
            <a:gsLst>
              <a:gs pos="0">
                <a:srgbClr val="FFFF00"/>
              </a:gs>
              <a:gs pos="9737">
                <a:srgbClr val="FBFD89"/>
              </a:gs>
              <a:gs pos="21419">
                <a:srgbClr val="F6FAB2"/>
              </a:gs>
              <a:gs pos="31820">
                <a:srgbClr val="DFECA0">
                  <a:alpha val="72000"/>
                  <a:lumMod val="42000"/>
                  <a:lumOff val="58000"/>
                </a:srgbClr>
              </a:gs>
              <a:gs pos="38948">
                <a:srgbClr val="E8F1DB"/>
              </a:gs>
              <a:gs pos="53880">
                <a:schemeClr val="accent4">
                  <a:lumMod val="20000"/>
                  <a:lumOff val="80000"/>
                </a:schemeClr>
              </a:gs>
              <a:gs pos="74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Untertitel 8"/>
          <p:cNvSpPr>
            <a:spLocks noGrp="1"/>
          </p:cNvSpPr>
          <p:nvPr>
            <p:ph idx="1"/>
          </p:nvPr>
        </p:nvSpPr>
        <p:spPr bwMode="auto">
          <a:xfrm>
            <a:off x="4844547" y="1352910"/>
            <a:ext cx="7363545" cy="4152179"/>
          </a:xfrm>
        </p:spPr>
        <p:txBody>
          <a:bodyPr>
            <a:noAutofit/>
          </a:bodyPr>
          <a:lstStyle/>
          <a:p>
            <a:pPr marL="0" indent="0">
              <a:buNone/>
              <a:defRPr/>
            </a:pPr>
            <a:r>
              <a:rPr lang="de-DE" sz="2400" b="1" dirty="0">
                <a:solidFill>
                  <a:schemeClr val="tx2"/>
                </a:solidFill>
              </a:rPr>
              <a:t># </a:t>
            </a:r>
            <a:r>
              <a:rPr lang="de-DE" sz="2400" b="1" dirty="0" smtClean="0">
                <a:solidFill>
                  <a:schemeClr val="tx2"/>
                </a:solidFill>
              </a:rPr>
              <a:t>Introduction </a:t>
            </a:r>
            <a:r>
              <a:rPr lang="de-DE" sz="2400" b="1" dirty="0" err="1" smtClean="0">
                <a:solidFill>
                  <a:schemeClr val="tx2"/>
                </a:solidFill>
              </a:rPr>
              <a:t>to</a:t>
            </a:r>
            <a:r>
              <a:rPr lang="de-DE" sz="2400" b="1" dirty="0" smtClean="0">
                <a:solidFill>
                  <a:schemeClr val="tx2"/>
                </a:solidFill>
              </a:rPr>
              <a:t> </a:t>
            </a:r>
            <a:r>
              <a:rPr lang="de-DE" sz="2400" b="1" dirty="0" err="1" smtClean="0">
                <a:solidFill>
                  <a:schemeClr val="tx2"/>
                </a:solidFill>
              </a:rPr>
              <a:t>the</a:t>
            </a:r>
            <a:r>
              <a:rPr lang="de-DE" sz="2400" b="1" dirty="0" smtClean="0">
                <a:solidFill>
                  <a:schemeClr val="tx2"/>
                </a:solidFill>
              </a:rPr>
              <a:t> CLIL Setting</a:t>
            </a:r>
            <a:endParaRPr lang="de-DE" sz="2400" b="1" dirty="0">
              <a:solidFill>
                <a:schemeClr val="tx2"/>
              </a:solidFill>
            </a:endParaRPr>
          </a:p>
          <a:p>
            <a:pPr lvl="1">
              <a:defRPr/>
            </a:pPr>
            <a:r>
              <a:rPr lang="de-DE" sz="1600" b="1" dirty="0" err="1" smtClean="0">
                <a:solidFill>
                  <a:schemeClr val="tx2"/>
                </a:solidFill>
              </a:rPr>
              <a:t>Specialization</a:t>
            </a:r>
            <a:r>
              <a:rPr lang="de-DE" sz="1600" b="1" dirty="0" smtClean="0">
                <a:solidFill>
                  <a:schemeClr val="tx2"/>
                </a:solidFill>
              </a:rPr>
              <a:t>, </a:t>
            </a:r>
            <a:r>
              <a:rPr lang="de-DE" sz="1600" b="1" dirty="0" err="1" smtClean="0">
                <a:solidFill>
                  <a:schemeClr val="tx2"/>
                </a:solidFill>
              </a:rPr>
              <a:t>course</a:t>
            </a:r>
            <a:r>
              <a:rPr lang="de-DE" sz="1600" b="1" dirty="0" smtClean="0">
                <a:solidFill>
                  <a:schemeClr val="tx2"/>
                </a:solidFill>
              </a:rPr>
              <a:t>, </a:t>
            </a:r>
            <a:r>
              <a:rPr lang="de-DE" sz="1600" b="1" dirty="0" err="1" smtClean="0">
                <a:solidFill>
                  <a:schemeClr val="tx2"/>
                </a:solidFill>
              </a:rPr>
              <a:t>students</a:t>
            </a:r>
            <a:endParaRPr lang="de-DE" sz="1600" b="1" dirty="0">
              <a:solidFill>
                <a:schemeClr val="tx2"/>
              </a:solidFill>
            </a:endParaRPr>
          </a:p>
          <a:p>
            <a:pPr lvl="1">
              <a:defRPr/>
            </a:pPr>
            <a:r>
              <a:rPr lang="en-US" sz="1600" b="1" dirty="0">
                <a:solidFill>
                  <a:schemeClr val="tx2"/>
                </a:solidFill>
              </a:rPr>
              <a:t>Classification in </a:t>
            </a:r>
            <a:r>
              <a:rPr lang="en-US" sz="1600" b="1" dirty="0" smtClean="0">
                <a:solidFill>
                  <a:schemeClr val="tx2"/>
                </a:solidFill>
              </a:rPr>
              <a:t>team teaching forms</a:t>
            </a:r>
          </a:p>
          <a:p>
            <a:pPr marL="0" indent="0">
              <a:buNone/>
              <a:defRPr/>
            </a:pPr>
            <a:r>
              <a:rPr lang="en-US" sz="2400" b="1" dirty="0">
                <a:solidFill>
                  <a:schemeClr val="tx2"/>
                </a:solidFill>
              </a:rPr>
              <a:t># My CLIL experience – in a </a:t>
            </a:r>
            <a:r>
              <a:rPr lang="en-US" sz="2400" b="1" dirty="0" smtClean="0">
                <a:solidFill>
                  <a:schemeClr val="tx2"/>
                </a:solidFill>
              </a:rPr>
              <a:t>nutshell</a:t>
            </a:r>
          </a:p>
          <a:p>
            <a:pPr lvl="1">
              <a:defRPr/>
            </a:pPr>
            <a:r>
              <a:rPr lang="en-US" sz="1600" b="1" dirty="0">
                <a:solidFill>
                  <a:schemeClr val="tx2"/>
                </a:solidFill>
              </a:rPr>
              <a:t>A picture by </a:t>
            </a:r>
            <a:r>
              <a:rPr lang="en-US" sz="1600" b="1" dirty="0" smtClean="0">
                <a:solidFill>
                  <a:schemeClr val="tx2"/>
                </a:solidFill>
              </a:rPr>
              <a:t>John </a:t>
            </a:r>
            <a:endParaRPr lang="en-US" sz="1600" b="1" dirty="0">
              <a:solidFill>
                <a:schemeClr val="tx2"/>
              </a:solidFill>
            </a:endParaRPr>
          </a:p>
          <a:p>
            <a:pPr lvl="1">
              <a:defRPr/>
            </a:pPr>
            <a:r>
              <a:rPr lang="en-US" sz="1600" b="1" dirty="0">
                <a:solidFill>
                  <a:schemeClr val="tx2"/>
                </a:solidFill>
              </a:rPr>
              <a:t>A picture by Sandra</a:t>
            </a:r>
          </a:p>
          <a:p>
            <a:pPr marL="0" indent="0">
              <a:buNone/>
              <a:defRPr/>
            </a:pPr>
            <a:r>
              <a:rPr lang="en-US" sz="2400" b="1" dirty="0">
                <a:solidFill>
                  <a:srgbClr val="FF0066"/>
                </a:solidFill>
              </a:rPr>
              <a:t># Outcome of our reflection process</a:t>
            </a:r>
          </a:p>
          <a:p>
            <a:pPr lvl="1">
              <a:lnSpc>
                <a:spcPct val="100000"/>
              </a:lnSpc>
              <a:defRPr/>
            </a:pPr>
            <a:r>
              <a:rPr lang="en-US" sz="1600" b="1" dirty="0">
                <a:solidFill>
                  <a:srgbClr val="FF0066"/>
                </a:solidFill>
              </a:rPr>
              <a:t>What was going well, why? </a:t>
            </a:r>
            <a:endParaRPr lang="en-US" sz="1600" b="1" dirty="0" smtClean="0">
              <a:solidFill>
                <a:srgbClr val="FF0066"/>
              </a:solidFill>
            </a:endParaRPr>
          </a:p>
          <a:p>
            <a:pPr lvl="1">
              <a:lnSpc>
                <a:spcPct val="100000"/>
              </a:lnSpc>
              <a:defRPr/>
            </a:pPr>
            <a:r>
              <a:rPr lang="en-US" sz="1600" b="1" dirty="0" smtClean="0">
                <a:solidFill>
                  <a:srgbClr val="FF0066"/>
                </a:solidFill>
              </a:rPr>
              <a:t>What was not going so well, why?</a:t>
            </a:r>
          </a:p>
          <a:p>
            <a:pPr lvl="1">
              <a:lnSpc>
                <a:spcPct val="100000"/>
              </a:lnSpc>
              <a:defRPr/>
            </a:pPr>
            <a:r>
              <a:rPr lang="en-US" sz="1600" b="1" dirty="0" smtClean="0">
                <a:solidFill>
                  <a:srgbClr val="FF0066"/>
                </a:solidFill>
              </a:rPr>
              <a:t>What did we derive from?</a:t>
            </a:r>
          </a:p>
          <a:p>
            <a:pPr marL="0" indent="0">
              <a:buNone/>
              <a:defRPr/>
            </a:pPr>
            <a:r>
              <a:rPr lang="en-US" sz="2400" b="1" dirty="0">
                <a:solidFill>
                  <a:schemeClr val="tx2"/>
                </a:solidFill>
              </a:rPr>
              <a:t># What is specific about CLIL in higher education context in </a:t>
            </a:r>
            <a:r>
              <a:rPr lang="en-US" sz="2400" b="1" dirty="0" smtClean="0">
                <a:solidFill>
                  <a:schemeClr val="tx2"/>
                </a:solidFill>
              </a:rPr>
              <a:t>an English study program?</a:t>
            </a:r>
          </a:p>
          <a:p>
            <a:pPr lvl="1">
              <a:lnSpc>
                <a:spcPct val="100000"/>
              </a:lnSpc>
              <a:defRPr/>
            </a:pPr>
            <a:r>
              <a:rPr lang="en-US" sz="1600" b="1" dirty="0" smtClean="0">
                <a:solidFill>
                  <a:schemeClr val="tx2"/>
                </a:solidFill>
              </a:rPr>
              <a:t>In regard to Team </a:t>
            </a:r>
            <a:r>
              <a:rPr lang="en-US" sz="1600" b="1" dirty="0">
                <a:solidFill>
                  <a:schemeClr val="tx2"/>
                </a:solidFill>
              </a:rPr>
              <a:t>teaching</a:t>
            </a:r>
          </a:p>
          <a:p>
            <a:pPr lvl="1">
              <a:lnSpc>
                <a:spcPct val="100000"/>
              </a:lnSpc>
              <a:defRPr/>
            </a:pPr>
            <a:r>
              <a:rPr lang="en-US" sz="1600" b="1" dirty="0" smtClean="0">
                <a:solidFill>
                  <a:schemeClr val="tx2"/>
                </a:solidFill>
              </a:rPr>
              <a:t>In regard to Language teaching</a:t>
            </a:r>
          </a:p>
          <a:p>
            <a:pPr marL="0" indent="0">
              <a:lnSpc>
                <a:spcPct val="100000"/>
              </a:lnSpc>
              <a:buNone/>
              <a:defRPr/>
            </a:pPr>
            <a:r>
              <a:rPr lang="en-US" sz="2400" b="1" dirty="0">
                <a:solidFill>
                  <a:schemeClr val="tx2"/>
                </a:solidFill>
              </a:rPr>
              <a:t># Q&amp;A </a:t>
            </a:r>
          </a:p>
          <a:p>
            <a:pPr marL="0" indent="0">
              <a:buNone/>
              <a:defRPr/>
            </a:pPr>
            <a:endParaRPr lang="en-US" sz="2400" b="1" dirty="0">
              <a:solidFill>
                <a:schemeClr val="tx2"/>
              </a:solidFill>
            </a:endParaRPr>
          </a:p>
          <a:p>
            <a:pPr marL="0" indent="0">
              <a:buNone/>
              <a:defRPr/>
            </a:pPr>
            <a:endParaRPr lang="en-US" sz="2800" b="1" dirty="0" smtClean="0">
              <a:solidFill>
                <a:schemeClr val="tx2"/>
              </a:solidFill>
            </a:endParaRPr>
          </a:p>
          <a:p>
            <a:pPr marL="0" indent="0">
              <a:buNone/>
              <a:defRPr/>
            </a:pPr>
            <a:endParaRPr lang="de-DE" sz="2800" b="1" dirty="0">
              <a:solidFill>
                <a:schemeClr val="tx2"/>
              </a:solidFill>
            </a:endParaRPr>
          </a:p>
          <a:p>
            <a:pPr marL="0" indent="0">
              <a:buNone/>
              <a:defRPr/>
            </a:pPr>
            <a:endParaRPr lang="de-DE" sz="2000" dirty="0">
              <a:solidFill>
                <a:schemeClr val="tx2"/>
              </a:solidFill>
            </a:endParaRPr>
          </a:p>
        </p:txBody>
      </p:sp>
      <p:sp>
        <p:nvSpPr>
          <p:cNvPr id="2" name="Textplatzhalter 1"/>
          <p:cNvSpPr>
            <a:spLocks noGrp="1"/>
          </p:cNvSpPr>
          <p:nvPr>
            <p:ph type="body" sz="half" idx="2"/>
          </p:nvPr>
        </p:nvSpPr>
        <p:spPr bwMode="auto">
          <a:xfrm>
            <a:off x="839789" y="2057400"/>
            <a:ext cx="3167980" cy="3811588"/>
          </a:xfrm>
        </p:spPr>
        <p:txBody>
          <a:bodyPr anchor="ctr">
            <a:normAutofit/>
          </a:bodyPr>
          <a:lstStyle/>
          <a:p>
            <a:pPr>
              <a:defRPr/>
            </a:pPr>
            <a:r>
              <a:rPr lang="de-DE" sz="5400" b="1" dirty="0">
                <a:solidFill>
                  <a:srgbClr val="FF0066"/>
                </a:solidFill>
              </a:rPr>
              <a:t>AGENDA</a:t>
            </a:r>
            <a:endParaRPr dirty="0"/>
          </a:p>
        </p:txBody>
      </p:sp>
    </p:spTree>
    <p:extLst>
      <p:ext uri="{BB962C8B-B14F-4D97-AF65-F5344CB8AC3E}">
        <p14:creationId xmlns:p14="http://schemas.microsoft.com/office/powerpoint/2010/main" val="363524774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Outcome of our reflection </a:t>
            </a:r>
            <a:r>
              <a:rPr lang="en-US" dirty="0" smtClean="0"/>
              <a:t>process</a:t>
            </a:r>
            <a:br>
              <a:rPr lang="en-US" dirty="0" smtClean="0"/>
            </a:br>
            <a:r>
              <a:rPr lang="en-US" sz="2000" dirty="0" smtClean="0">
                <a:solidFill>
                  <a:srgbClr val="FF0066"/>
                </a:solidFill>
              </a:rPr>
              <a:t>What was going well, why?</a:t>
            </a:r>
            <a:endParaRPr lang="de-DE" dirty="0"/>
          </a:p>
        </p:txBody>
      </p:sp>
      <p:sp>
        <p:nvSpPr>
          <p:cNvPr id="3" name="Inhaltsplatzhalter 2"/>
          <p:cNvSpPr>
            <a:spLocks noGrp="1"/>
          </p:cNvSpPr>
          <p:nvPr>
            <p:ph idx="1"/>
          </p:nvPr>
        </p:nvSpPr>
        <p:spPr>
          <a:xfrm>
            <a:off x="838200" y="2176278"/>
            <a:ext cx="10515600" cy="4351338"/>
          </a:xfrm>
        </p:spPr>
        <p:txBody>
          <a:bodyPr>
            <a:normAutofit fontScale="92500" lnSpcReduction="20000"/>
          </a:bodyPr>
          <a:lstStyle/>
          <a:p>
            <a:pPr marL="457200" indent="-457200">
              <a:buFont typeface="+mj-lt"/>
              <a:buAutoNum type="arabicPeriod"/>
            </a:pPr>
            <a:r>
              <a:rPr lang="en-GB" sz="2000" b="1" dirty="0" smtClean="0">
                <a:solidFill>
                  <a:srgbClr val="FF0066"/>
                </a:solidFill>
              </a:rPr>
              <a:t>Good fit of the team teachers </a:t>
            </a:r>
            <a:r>
              <a:rPr lang="en-GB" sz="2000" dirty="0" smtClean="0"/>
              <a:t>(high motivation &amp; commitment to CLIL &amp; the teaching project, similar vision of the educational ideals, willingness to invest more time)</a:t>
            </a:r>
          </a:p>
          <a:p>
            <a:pPr marL="457200" indent="-457200">
              <a:buFont typeface="+mj-lt"/>
              <a:buAutoNum type="arabicPeriod"/>
            </a:pPr>
            <a:r>
              <a:rPr lang="en-GB" sz="2000" dirty="0" smtClean="0"/>
              <a:t>Our </a:t>
            </a:r>
            <a:r>
              <a:rPr lang="en-GB" sz="2000" b="1" dirty="0" smtClean="0">
                <a:solidFill>
                  <a:srgbClr val="FF0066"/>
                </a:solidFill>
              </a:rPr>
              <a:t>relationship as team teachers </a:t>
            </a:r>
            <a:r>
              <a:rPr lang="en-GB" sz="2000" dirty="0" smtClean="0"/>
              <a:t>was characterized by openness, commitment, trust &amp; respect for each other</a:t>
            </a:r>
          </a:p>
          <a:p>
            <a:pPr marL="457200" indent="-457200">
              <a:buFont typeface="+mj-lt"/>
              <a:buAutoNum type="arabicPeriod"/>
            </a:pPr>
            <a:r>
              <a:rPr lang="en-GB" sz="2000" dirty="0" smtClean="0"/>
              <a:t>There were </a:t>
            </a:r>
            <a:r>
              <a:rPr lang="en-GB" sz="2000" b="1" dirty="0" smtClean="0">
                <a:solidFill>
                  <a:srgbClr val="FF0066"/>
                </a:solidFill>
              </a:rPr>
              <a:t>inital steps in allocating team-based tasks</a:t>
            </a:r>
            <a:r>
              <a:rPr lang="en-GB" sz="2000" dirty="0" smtClean="0"/>
              <a:t> according to individual strength &amp; interests:</a:t>
            </a:r>
          </a:p>
          <a:p>
            <a:pPr lvl="1"/>
            <a:r>
              <a:rPr lang="en-GB" sz="1600" dirty="0" smtClean="0"/>
              <a:t>Sandra: Planning &amp; Organisation//Content Management learning platform// graphic design</a:t>
            </a:r>
          </a:p>
          <a:p>
            <a:pPr lvl="1"/>
            <a:r>
              <a:rPr lang="en-GB" sz="1600" dirty="0" smtClean="0"/>
              <a:t>John: Critical friend, Creator of good atmosphere in course, relationship management to students</a:t>
            </a:r>
          </a:p>
          <a:p>
            <a:pPr marL="457200" indent="-457200">
              <a:buFont typeface="+mj-lt"/>
              <a:buAutoNum type="arabicPeriod"/>
            </a:pPr>
            <a:r>
              <a:rPr lang="en-GB" sz="2000" dirty="0" smtClean="0"/>
              <a:t>We </a:t>
            </a:r>
            <a:r>
              <a:rPr lang="en-GB" sz="2000" dirty="0" err="1" smtClean="0"/>
              <a:t>layed</a:t>
            </a:r>
            <a:r>
              <a:rPr lang="en-GB" sz="2000" dirty="0" smtClean="0"/>
              <a:t> the foundations for a </a:t>
            </a:r>
            <a:r>
              <a:rPr lang="en-GB" sz="2000" b="1" dirty="0" smtClean="0">
                <a:solidFill>
                  <a:srgbClr val="FF0066"/>
                </a:solidFill>
              </a:rPr>
              <a:t>practical collaboration</a:t>
            </a:r>
            <a:r>
              <a:rPr lang="en-GB" sz="2000" dirty="0" smtClean="0"/>
              <a:t>:</a:t>
            </a:r>
          </a:p>
          <a:p>
            <a:pPr marL="914400" lvl="1" indent="-457200">
              <a:buFont typeface="+mj-lt"/>
              <a:buAutoNum type="arabicPeriod"/>
            </a:pPr>
            <a:r>
              <a:rPr lang="en-US" sz="1600" dirty="0"/>
              <a:t>Cloud (overall planning of the </a:t>
            </a:r>
            <a:r>
              <a:rPr lang="en-US" sz="1600" dirty="0" err="1"/>
              <a:t>specialisation</a:t>
            </a:r>
            <a:r>
              <a:rPr lang="en-US" sz="1600" dirty="0"/>
              <a:t> with the participation of all 4 teachers; joint kick-off for the </a:t>
            </a:r>
            <a:r>
              <a:rPr lang="en-US" sz="1600" dirty="0" err="1"/>
              <a:t>specialisation</a:t>
            </a:r>
            <a:r>
              <a:rPr lang="en-US" sz="1600" dirty="0"/>
              <a:t>/ sub-folders for each course with subdivision (1) teaching concept; (2) slides event and (3) materials</a:t>
            </a:r>
            <a:r>
              <a:rPr lang="en-US" sz="1600" dirty="0" smtClean="0"/>
              <a:t>).</a:t>
            </a:r>
          </a:p>
          <a:p>
            <a:pPr marL="914400" lvl="1" indent="-457200">
              <a:buFont typeface="+mj-lt"/>
              <a:buAutoNum type="arabicPeriod"/>
            </a:pPr>
            <a:r>
              <a:rPr lang="en-US" sz="1600" dirty="0" smtClean="0"/>
              <a:t>For </a:t>
            </a:r>
            <a:r>
              <a:rPr lang="en-US" sz="1600" dirty="0"/>
              <a:t>each course we had developed a teaching concept incl. objectives </a:t>
            </a:r>
            <a:r>
              <a:rPr lang="en-US" sz="1600" dirty="0" smtClean="0"/>
              <a:t>CONTENT, </a:t>
            </a:r>
            <a:r>
              <a:rPr lang="en-US" sz="1600" dirty="0"/>
              <a:t>a distribution of time, roles and To Do's, which proved to be very helpful in the implementation</a:t>
            </a:r>
            <a:r>
              <a:rPr lang="en-US" sz="1600" dirty="0" smtClean="0"/>
              <a:t>.</a:t>
            </a:r>
          </a:p>
          <a:p>
            <a:pPr marL="457200" indent="-457200">
              <a:buFont typeface="+mj-lt"/>
              <a:buAutoNum type="arabicPeriod"/>
            </a:pPr>
            <a:r>
              <a:rPr lang="de-DE" sz="2100" dirty="0" smtClean="0"/>
              <a:t>In </a:t>
            </a:r>
            <a:r>
              <a:rPr lang="de-DE" sz="2100" dirty="0" err="1" smtClean="0"/>
              <a:t>regard</a:t>
            </a:r>
            <a:r>
              <a:rPr lang="de-DE" sz="2100" dirty="0" smtClean="0"/>
              <a:t> </a:t>
            </a:r>
            <a:r>
              <a:rPr lang="de-DE" sz="2100" dirty="0" err="1" smtClean="0"/>
              <a:t>to</a:t>
            </a:r>
            <a:r>
              <a:rPr lang="de-DE" sz="2100" dirty="0" smtClean="0"/>
              <a:t> a </a:t>
            </a:r>
            <a:r>
              <a:rPr lang="de-DE" sz="2100" dirty="0" err="1" smtClean="0"/>
              <a:t>sustainable</a:t>
            </a:r>
            <a:r>
              <a:rPr lang="de-DE" sz="2100" dirty="0" smtClean="0"/>
              <a:t> </a:t>
            </a:r>
            <a:r>
              <a:rPr lang="de-DE" sz="2100" dirty="0" err="1" smtClean="0"/>
              <a:t>implementation</a:t>
            </a:r>
            <a:r>
              <a:rPr lang="de-DE" sz="2100" dirty="0" smtClean="0"/>
              <a:t> </a:t>
            </a:r>
            <a:r>
              <a:rPr lang="de-DE" sz="2100" dirty="0" err="1" smtClean="0"/>
              <a:t>of</a:t>
            </a:r>
            <a:r>
              <a:rPr lang="de-DE" sz="2100" dirty="0" smtClean="0"/>
              <a:t> CLIL, </a:t>
            </a:r>
            <a:r>
              <a:rPr lang="de-DE" sz="2100" dirty="0" err="1" smtClean="0"/>
              <a:t>our</a:t>
            </a:r>
            <a:r>
              <a:rPr lang="de-DE" sz="2100" dirty="0" smtClean="0"/>
              <a:t> </a:t>
            </a:r>
            <a:r>
              <a:rPr lang="de-DE" sz="2100" b="1" dirty="0" smtClean="0">
                <a:solidFill>
                  <a:srgbClr val="FF0066"/>
                </a:solidFill>
              </a:rPr>
              <a:t>reflections at </a:t>
            </a:r>
            <a:r>
              <a:rPr lang="de-DE" sz="2100" b="1" dirty="0" err="1" smtClean="0">
                <a:solidFill>
                  <a:srgbClr val="FF0066"/>
                </a:solidFill>
              </a:rPr>
              <a:t>the</a:t>
            </a:r>
            <a:r>
              <a:rPr lang="de-DE" sz="2100" b="1" dirty="0" smtClean="0">
                <a:solidFill>
                  <a:srgbClr val="FF0066"/>
                </a:solidFill>
              </a:rPr>
              <a:t> end </a:t>
            </a:r>
            <a:r>
              <a:rPr lang="de-DE" sz="2100" b="1" dirty="0" err="1" smtClean="0">
                <a:solidFill>
                  <a:srgbClr val="FF0066"/>
                </a:solidFill>
              </a:rPr>
              <a:t>of</a:t>
            </a:r>
            <a:r>
              <a:rPr lang="de-DE" sz="2100" b="1" dirty="0" smtClean="0">
                <a:solidFill>
                  <a:srgbClr val="FF0066"/>
                </a:solidFill>
              </a:rPr>
              <a:t> </a:t>
            </a:r>
            <a:r>
              <a:rPr lang="de-DE" sz="2100" b="1" dirty="0" err="1" smtClean="0">
                <a:solidFill>
                  <a:srgbClr val="FF0066"/>
                </a:solidFill>
              </a:rPr>
              <a:t>each</a:t>
            </a:r>
            <a:r>
              <a:rPr lang="de-DE" sz="2100" b="1" dirty="0">
                <a:solidFill>
                  <a:srgbClr val="FF0066"/>
                </a:solidFill>
              </a:rPr>
              <a:t> </a:t>
            </a:r>
            <a:r>
              <a:rPr lang="de-DE" sz="2100" b="1" dirty="0" err="1" smtClean="0">
                <a:solidFill>
                  <a:srgbClr val="FF0066"/>
                </a:solidFill>
              </a:rPr>
              <a:t>session</a:t>
            </a:r>
            <a:r>
              <a:rPr lang="de-DE" sz="2100" dirty="0" smtClean="0"/>
              <a:t> </a:t>
            </a:r>
            <a:r>
              <a:rPr lang="de-DE" sz="2100" dirty="0" err="1" smtClean="0"/>
              <a:t>helped</a:t>
            </a:r>
            <a:r>
              <a:rPr lang="de-DE" sz="2100" dirty="0" smtClean="0"/>
              <a:t> </a:t>
            </a:r>
            <a:r>
              <a:rPr lang="de-DE" sz="2100" dirty="0" err="1" smtClean="0"/>
              <a:t>alot</a:t>
            </a:r>
            <a:r>
              <a:rPr lang="de-DE" sz="2100" dirty="0" smtClean="0"/>
              <a:t> </a:t>
            </a:r>
            <a:r>
              <a:rPr lang="de-DE" sz="2100" dirty="0" err="1" smtClean="0"/>
              <a:t>for</a:t>
            </a:r>
            <a:r>
              <a:rPr lang="de-DE" sz="2100" dirty="0"/>
              <a:t> </a:t>
            </a:r>
            <a:r>
              <a:rPr lang="de-DE" sz="2100" dirty="0" err="1"/>
              <a:t>further</a:t>
            </a:r>
            <a:r>
              <a:rPr lang="de-DE" sz="2100" dirty="0"/>
              <a:t> </a:t>
            </a:r>
            <a:r>
              <a:rPr lang="de-DE" sz="2100" dirty="0" err="1"/>
              <a:t>optimization</a:t>
            </a:r>
            <a:r>
              <a:rPr lang="de-DE" sz="2100" dirty="0"/>
              <a:t>. </a:t>
            </a:r>
          </a:p>
          <a:p>
            <a:pPr marL="457200" indent="-457200">
              <a:buFont typeface="+mj-lt"/>
              <a:buAutoNum type="arabicPeriod"/>
            </a:pPr>
            <a:r>
              <a:rPr lang="de-DE" sz="2000" b="1" dirty="0" err="1" smtClean="0">
                <a:solidFill>
                  <a:srgbClr val="FF0066"/>
                </a:solidFill>
              </a:rPr>
              <a:t>Students</a:t>
            </a:r>
            <a:r>
              <a:rPr lang="de-DE" sz="2000" dirty="0" smtClean="0"/>
              <a:t> </a:t>
            </a:r>
            <a:r>
              <a:rPr lang="de-DE" sz="2000" b="1" dirty="0" err="1" smtClean="0">
                <a:solidFill>
                  <a:srgbClr val="FF0066"/>
                </a:solidFill>
              </a:rPr>
              <a:t>seemed</a:t>
            </a:r>
            <a:r>
              <a:rPr lang="de-DE" sz="2000" b="1" dirty="0" smtClean="0">
                <a:solidFill>
                  <a:srgbClr val="FF0066"/>
                </a:solidFill>
              </a:rPr>
              <a:t> </a:t>
            </a:r>
            <a:r>
              <a:rPr lang="de-DE" sz="2000" b="1" dirty="0" err="1" smtClean="0">
                <a:solidFill>
                  <a:srgbClr val="FF0066"/>
                </a:solidFill>
              </a:rPr>
              <a:t>to</a:t>
            </a:r>
            <a:r>
              <a:rPr lang="de-DE" sz="2000" b="1" dirty="0" smtClean="0">
                <a:solidFill>
                  <a:srgbClr val="FF0066"/>
                </a:solidFill>
              </a:rPr>
              <a:t> </a:t>
            </a:r>
            <a:r>
              <a:rPr lang="de-DE" sz="2000" b="1" dirty="0" err="1" smtClean="0">
                <a:solidFill>
                  <a:srgbClr val="FF0066"/>
                </a:solidFill>
              </a:rPr>
              <a:t>be</a:t>
            </a:r>
            <a:r>
              <a:rPr lang="de-DE" sz="2000" b="1" dirty="0" smtClean="0">
                <a:solidFill>
                  <a:srgbClr val="FF0066"/>
                </a:solidFill>
              </a:rPr>
              <a:t> o.k.</a:t>
            </a:r>
            <a:r>
              <a:rPr lang="de-DE" sz="2000" dirty="0" smtClean="0"/>
              <a:t> </a:t>
            </a:r>
            <a:r>
              <a:rPr lang="de-DE" sz="2000" dirty="0" err="1" smtClean="0"/>
              <a:t>with</a:t>
            </a:r>
            <a:r>
              <a:rPr lang="de-DE" sz="2000" dirty="0" smtClean="0"/>
              <a:t> </a:t>
            </a:r>
            <a:r>
              <a:rPr lang="de-DE" sz="2000" dirty="0" err="1" smtClean="0"/>
              <a:t>the</a:t>
            </a:r>
            <a:r>
              <a:rPr lang="de-DE" sz="2000" dirty="0" smtClean="0"/>
              <a:t> </a:t>
            </a:r>
            <a:r>
              <a:rPr lang="de-DE" sz="2000" dirty="0" err="1" smtClean="0"/>
              <a:t>team</a:t>
            </a:r>
            <a:r>
              <a:rPr lang="de-DE" sz="2000" dirty="0" smtClean="0"/>
              <a:t> </a:t>
            </a:r>
            <a:r>
              <a:rPr lang="de-DE" sz="2000" dirty="0" err="1" smtClean="0"/>
              <a:t>teaching</a:t>
            </a:r>
            <a:r>
              <a:rPr lang="de-DE" sz="2000" dirty="0" smtClean="0"/>
              <a:t>. </a:t>
            </a:r>
          </a:p>
          <a:p>
            <a:pPr marL="457200" indent="-457200">
              <a:buFont typeface="+mj-lt"/>
              <a:buAutoNum type="arabicPeriod"/>
            </a:pPr>
            <a:endParaRPr lang="de-DE" sz="2000" dirty="0"/>
          </a:p>
        </p:txBody>
      </p:sp>
      <p:pic>
        <p:nvPicPr>
          <p:cNvPr id="6" name="Grafik 5"/>
          <p:cNvPicPr>
            <a:picLocks noChangeAspect="1"/>
          </p:cNvPicPr>
          <p:nvPr/>
        </p:nvPicPr>
        <p:blipFill>
          <a:blip r:embed="rId2"/>
          <a:stretch>
            <a:fillRect/>
          </a:stretch>
        </p:blipFill>
        <p:spPr>
          <a:xfrm>
            <a:off x="10632504" y="679437"/>
            <a:ext cx="1171575" cy="1171575"/>
          </a:xfrm>
          <a:prstGeom prst="rect">
            <a:avLst/>
          </a:prstGeom>
        </p:spPr>
      </p:pic>
      <p:sp>
        <p:nvSpPr>
          <p:cNvPr id="7" name="Textfeld 6"/>
          <p:cNvSpPr txBox="1"/>
          <p:nvPr/>
        </p:nvSpPr>
        <p:spPr>
          <a:xfrm>
            <a:off x="10930259" y="1632351"/>
            <a:ext cx="576064" cy="276999"/>
          </a:xfrm>
          <a:prstGeom prst="rect">
            <a:avLst/>
          </a:prstGeom>
          <a:solidFill>
            <a:srgbClr val="00B0F0"/>
          </a:solidFill>
        </p:spPr>
        <p:txBody>
          <a:bodyPr wrap="square" rtlCol="0">
            <a:spAutoFit/>
          </a:bodyPr>
          <a:lstStyle/>
          <a:p>
            <a:r>
              <a:rPr lang="de-DE" sz="1200" dirty="0" smtClean="0"/>
              <a:t>1 min.</a:t>
            </a:r>
            <a:endParaRPr lang="de-DE" sz="1200" dirty="0"/>
          </a:p>
        </p:txBody>
      </p:sp>
    </p:spTree>
    <p:extLst>
      <p:ext uri="{BB962C8B-B14F-4D97-AF65-F5344CB8AC3E}">
        <p14:creationId xmlns:p14="http://schemas.microsoft.com/office/powerpoint/2010/main" val="2150500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Outcome of our reflection process</a:t>
            </a:r>
            <a:br>
              <a:rPr lang="en-US" dirty="0"/>
            </a:br>
            <a:r>
              <a:rPr lang="en-US" sz="2200" dirty="0">
                <a:solidFill>
                  <a:srgbClr val="FF0066"/>
                </a:solidFill>
              </a:rPr>
              <a:t>What was going well, why?</a:t>
            </a:r>
            <a:r>
              <a:rPr lang="en-US" dirty="0"/>
              <a:t> </a:t>
            </a:r>
            <a:endParaRPr lang="de-DE" dirty="0"/>
          </a:p>
        </p:txBody>
      </p:sp>
      <p:pic>
        <p:nvPicPr>
          <p:cNvPr id="5" name="Grafik 4"/>
          <p:cNvPicPr>
            <a:picLocks noChangeAspect="1"/>
          </p:cNvPicPr>
          <p:nvPr/>
        </p:nvPicPr>
        <p:blipFill>
          <a:blip r:embed="rId2"/>
          <a:stretch>
            <a:fillRect/>
          </a:stretch>
        </p:blipFill>
        <p:spPr>
          <a:xfrm>
            <a:off x="623392" y="1196752"/>
            <a:ext cx="10282626" cy="5459942"/>
          </a:xfrm>
          <a:prstGeom prst="rect">
            <a:avLst/>
          </a:prstGeom>
        </p:spPr>
      </p:pic>
    </p:spTree>
    <p:extLst>
      <p:ext uri="{BB962C8B-B14F-4D97-AF65-F5344CB8AC3E}">
        <p14:creationId xmlns:p14="http://schemas.microsoft.com/office/powerpoint/2010/main" val="15456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Outcome of our reflection process</a:t>
            </a:r>
            <a:br>
              <a:rPr lang="en-US" dirty="0"/>
            </a:br>
            <a:r>
              <a:rPr lang="en-US" sz="2200" dirty="0">
                <a:solidFill>
                  <a:srgbClr val="FF0066"/>
                </a:solidFill>
              </a:rPr>
              <a:t>What was going well, why?</a:t>
            </a:r>
            <a:r>
              <a:rPr lang="en-US" dirty="0"/>
              <a:t> </a:t>
            </a:r>
            <a:endParaRPr lang="de-DE" dirty="0"/>
          </a:p>
        </p:txBody>
      </p:sp>
      <p:pic>
        <p:nvPicPr>
          <p:cNvPr id="4" name="Grafik 3"/>
          <p:cNvPicPr>
            <a:picLocks noChangeAspect="1"/>
          </p:cNvPicPr>
          <p:nvPr/>
        </p:nvPicPr>
        <p:blipFill>
          <a:blip r:embed="rId2"/>
          <a:stretch>
            <a:fillRect/>
          </a:stretch>
        </p:blipFill>
        <p:spPr>
          <a:xfrm>
            <a:off x="851249" y="1080455"/>
            <a:ext cx="9507134" cy="5777545"/>
          </a:xfrm>
          <a:prstGeom prst="rect">
            <a:avLst/>
          </a:prstGeom>
        </p:spPr>
      </p:pic>
    </p:spTree>
    <p:extLst>
      <p:ext uri="{BB962C8B-B14F-4D97-AF65-F5344CB8AC3E}">
        <p14:creationId xmlns:p14="http://schemas.microsoft.com/office/powerpoint/2010/main" val="1494458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Outcome of our reflection process</a:t>
            </a:r>
            <a:br>
              <a:rPr lang="en-US" dirty="0"/>
            </a:br>
            <a:r>
              <a:rPr lang="en-US" sz="2200" dirty="0">
                <a:solidFill>
                  <a:srgbClr val="FF0066"/>
                </a:solidFill>
              </a:rPr>
              <a:t>What was going well, why? </a:t>
            </a:r>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1002090620"/>
              </p:ext>
            </p:extLst>
          </p:nvPr>
        </p:nvGraphicFramePr>
        <p:xfrm>
          <a:off x="983432" y="1772816"/>
          <a:ext cx="10009112" cy="4693920"/>
        </p:xfrm>
        <a:graphic>
          <a:graphicData uri="http://schemas.openxmlformats.org/drawingml/2006/table">
            <a:tbl>
              <a:tblPr firstRow="1" bandRow="1">
                <a:tableStyleId>{D1A4786B-EC29-D31E-4948-C12F812CC4CE}</a:tableStyleId>
              </a:tblPr>
              <a:tblGrid>
                <a:gridCol w="2736304">
                  <a:extLst>
                    <a:ext uri="{9D8B030D-6E8A-4147-A177-3AD203B41FA5}">
                      <a16:colId xmlns:a16="http://schemas.microsoft.com/office/drawing/2014/main" val="4243711864"/>
                    </a:ext>
                  </a:extLst>
                </a:gridCol>
                <a:gridCol w="7272808">
                  <a:extLst>
                    <a:ext uri="{9D8B030D-6E8A-4147-A177-3AD203B41FA5}">
                      <a16:colId xmlns:a16="http://schemas.microsoft.com/office/drawing/2014/main" val="229274421"/>
                    </a:ext>
                  </a:extLst>
                </a:gridCol>
              </a:tblGrid>
              <a:tr h="370840">
                <a:tc>
                  <a:txBody>
                    <a:bodyPr/>
                    <a:lstStyle/>
                    <a:p>
                      <a:r>
                        <a:rPr lang="en-US" sz="1400" b="1" dirty="0" smtClean="0">
                          <a:latin typeface="Dotum" panose="020B0600000101010101" pitchFamily="34" charset="-127"/>
                          <a:ea typeface="Dotum" panose="020B0600000101010101" pitchFamily="34" charset="-127"/>
                        </a:rPr>
                        <a:t>What was going so well..</a:t>
                      </a:r>
                      <a:endParaRPr lang="de-DE" sz="1400" b="1" dirty="0">
                        <a:latin typeface="Dotum" panose="020B0600000101010101" pitchFamily="34" charset="-127"/>
                        <a:ea typeface="Dotum" panose="020B0600000101010101" pitchFamily="34" charset="-127"/>
                      </a:endParaRPr>
                    </a:p>
                  </a:txBody>
                  <a:tcPr>
                    <a:solidFill>
                      <a:srgbClr val="00B0F0"/>
                    </a:solidFill>
                  </a:tcPr>
                </a:tc>
                <a:tc>
                  <a:txBody>
                    <a:bodyPr/>
                    <a:lstStyle/>
                    <a:p>
                      <a:r>
                        <a:rPr lang="de-DE" sz="2400" b="1" dirty="0" err="1" smtClean="0">
                          <a:latin typeface="Dotum" panose="020B0600000101010101" pitchFamily="34" charset="-127"/>
                          <a:ea typeface="Dotum" panose="020B0600000101010101" pitchFamily="34" charset="-127"/>
                        </a:rPr>
                        <a:t>Reason</a:t>
                      </a:r>
                      <a:r>
                        <a:rPr lang="de-DE" sz="2400" b="1" dirty="0" smtClean="0">
                          <a:latin typeface="Dotum" panose="020B0600000101010101" pitchFamily="34" charset="-127"/>
                          <a:ea typeface="Dotum" panose="020B0600000101010101" pitchFamily="34" charset="-127"/>
                        </a:rPr>
                        <a:t> </a:t>
                      </a:r>
                      <a:r>
                        <a:rPr lang="de-DE" sz="2400" b="1" dirty="0" err="1" smtClean="0">
                          <a:latin typeface="Dotum" panose="020B0600000101010101" pitchFamily="34" charset="-127"/>
                          <a:ea typeface="Dotum" panose="020B0600000101010101" pitchFamily="34" charset="-127"/>
                        </a:rPr>
                        <a:t>why</a:t>
                      </a:r>
                      <a:endParaRPr lang="de-DE" sz="2400" b="1" dirty="0">
                        <a:latin typeface="Dotum" panose="020B0600000101010101" pitchFamily="34" charset="-127"/>
                        <a:ea typeface="Dotum" panose="020B0600000101010101" pitchFamily="34" charset="-127"/>
                      </a:endParaRPr>
                    </a:p>
                  </a:txBody>
                  <a:tcPr>
                    <a:solidFill>
                      <a:srgbClr val="00B0F0"/>
                    </a:solidFill>
                  </a:tcPr>
                </a:tc>
                <a:extLst>
                  <a:ext uri="{0D108BD9-81ED-4DB2-BD59-A6C34878D82A}">
                    <a16:rowId xmlns:a16="http://schemas.microsoft.com/office/drawing/2014/main" val="2727319938"/>
                  </a:ext>
                </a:extLst>
              </a:tr>
              <a:tr h="37084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1400" noProof="0" dirty="0" smtClean="0">
                          <a:latin typeface="Dotum" panose="020B0600000101010101" pitchFamily="34" charset="-127"/>
                          <a:ea typeface="Dotum" panose="020B0600000101010101" pitchFamily="34" charset="-127"/>
                        </a:rPr>
                        <a:t>Good fit of the team teachers </a:t>
                      </a:r>
                    </a:p>
                    <a:p>
                      <a:endParaRPr lang="en-GB" sz="1400" noProof="0" dirty="0">
                        <a:latin typeface="Dotum" panose="020B0600000101010101" pitchFamily="34" charset="-127"/>
                        <a:ea typeface="Dotum" panose="020B0600000101010101" pitchFamily="34" charset="-127"/>
                      </a:endParaRPr>
                    </a:p>
                  </a:txBody>
                  <a:tcPr/>
                </a:tc>
                <a:tc>
                  <a:txBody>
                    <a:bodyPr/>
                    <a:lstStyle/>
                    <a:p>
                      <a:pPr marL="285750" indent="-285750">
                        <a:buFontTx/>
                        <a:buChar char="-"/>
                      </a:pPr>
                      <a:r>
                        <a:rPr lang="en-GB" sz="1400" b="1" noProof="0" dirty="0" smtClean="0">
                          <a:solidFill>
                            <a:srgbClr val="FF0066"/>
                          </a:solidFill>
                          <a:latin typeface="Dotum" panose="020B0600000101010101" pitchFamily="34" charset="-127"/>
                          <a:ea typeface="Dotum" panose="020B0600000101010101" pitchFamily="34" charset="-127"/>
                        </a:rPr>
                        <a:t>bottom-up initiative of CLIL/ No</a:t>
                      </a:r>
                      <a:r>
                        <a:rPr lang="en-GB" sz="1400" b="1" baseline="0" noProof="0" dirty="0" smtClean="0">
                          <a:solidFill>
                            <a:srgbClr val="FF0066"/>
                          </a:solidFill>
                          <a:latin typeface="Dotum" panose="020B0600000101010101" pitchFamily="34" charset="-127"/>
                          <a:ea typeface="Dotum" panose="020B0600000101010101" pitchFamily="34" charset="-127"/>
                        </a:rPr>
                        <a:t> teacher was forced to</a:t>
                      </a:r>
                    </a:p>
                    <a:p>
                      <a:pPr marL="285750" indent="-285750">
                        <a:buFontTx/>
                        <a:buChar char="-"/>
                      </a:pPr>
                      <a:r>
                        <a:rPr lang="en-GB" sz="1400" baseline="0" noProof="0" dirty="0" smtClean="0">
                          <a:latin typeface="Dotum" panose="020B0600000101010101" pitchFamily="34" charset="-127"/>
                          <a:ea typeface="Dotum" panose="020B0600000101010101" pitchFamily="34" charset="-127"/>
                        </a:rPr>
                        <a:t>We know each other since years// are in the same faculty</a:t>
                      </a:r>
                    </a:p>
                    <a:p>
                      <a:pPr marL="285750" indent="-285750">
                        <a:buFontTx/>
                        <a:buChar char="-"/>
                      </a:pPr>
                      <a:r>
                        <a:rPr lang="en-GB" sz="1400" baseline="0" noProof="0" dirty="0" smtClean="0">
                          <a:latin typeface="Dotum" panose="020B0600000101010101" pitchFamily="34" charset="-127"/>
                          <a:ea typeface="Dotum" panose="020B0600000101010101" pitchFamily="34" charset="-127"/>
                        </a:rPr>
                        <a:t>We collaborated in other projects (outside of teaching)</a:t>
                      </a:r>
                    </a:p>
                    <a:p>
                      <a:pPr marL="285750" indent="-285750">
                        <a:buFontTx/>
                        <a:buChar char="-"/>
                      </a:pPr>
                      <a:r>
                        <a:rPr lang="en-GB" sz="1400" baseline="0" noProof="0" dirty="0" smtClean="0">
                          <a:latin typeface="Dotum" panose="020B0600000101010101" pitchFamily="34" charset="-127"/>
                          <a:ea typeface="Dotum" panose="020B0600000101010101" pitchFamily="34" charset="-127"/>
                        </a:rPr>
                        <a:t>Regular talks about students competences in English &amp; expectations of HEI</a:t>
                      </a:r>
                      <a:endParaRPr lang="en-GB" sz="1400" noProof="0" dirty="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171871581"/>
                  </a:ext>
                </a:extLst>
              </a:tr>
              <a:tr h="37084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1400" noProof="0" dirty="0" smtClean="0">
                          <a:latin typeface="Dotum" panose="020B0600000101010101" pitchFamily="34" charset="-127"/>
                          <a:ea typeface="Dotum" panose="020B0600000101010101" pitchFamily="34" charset="-127"/>
                        </a:rPr>
                        <a:t>Team teaching relationship </a:t>
                      </a:r>
                      <a:r>
                        <a:rPr lang="en-GB" sz="1400" noProof="0" dirty="0" smtClean="0">
                          <a:solidFill>
                            <a:schemeClr val="tx1"/>
                          </a:solidFill>
                          <a:latin typeface="Dotum" panose="020B0600000101010101" pitchFamily="34" charset="-127"/>
                          <a:ea typeface="Dotum" panose="020B0600000101010101" pitchFamily="34" charset="-127"/>
                          <a:cs typeface="+mn-cs"/>
                        </a:rPr>
                        <a:t>(openness, commitment, trust &amp; respect )</a:t>
                      </a:r>
                      <a:endParaRPr lang="en-GB" sz="1400" noProof="0" dirty="0">
                        <a:latin typeface="Dotum" panose="020B0600000101010101" pitchFamily="34" charset="-127"/>
                        <a:ea typeface="Dotum" panose="020B0600000101010101" pitchFamily="34" charset="-127"/>
                      </a:endParaRPr>
                    </a:p>
                  </a:txBody>
                  <a:tcPr/>
                </a:tc>
                <a:tc>
                  <a:txBody>
                    <a:bodyPr/>
                    <a:lstStyle/>
                    <a:p>
                      <a:pPr marL="285750" indent="-285750">
                        <a:buFontTx/>
                        <a:buChar char="-"/>
                      </a:pPr>
                      <a:r>
                        <a:rPr lang="en-GB" sz="1400" noProof="0" dirty="0" smtClean="0">
                          <a:latin typeface="Dotum" panose="020B0600000101010101" pitchFamily="34" charset="-127"/>
                          <a:ea typeface="Dotum" panose="020B0600000101010101" pitchFamily="34" charset="-127"/>
                        </a:rPr>
                        <a:t>This was in the hand of both</a:t>
                      </a:r>
                      <a:r>
                        <a:rPr lang="en-GB" sz="1400" baseline="0" noProof="0" dirty="0" smtClean="0">
                          <a:latin typeface="Dotum" panose="020B0600000101010101" pitchFamily="34" charset="-127"/>
                          <a:ea typeface="Dotum" panose="020B0600000101010101" pitchFamily="34" charset="-127"/>
                        </a:rPr>
                        <a:t> of us and it seemed to be also important for us. It was there from the start. </a:t>
                      </a:r>
                      <a:endParaRPr lang="en-GB" sz="1400" baseline="0" noProof="0" dirty="0" smtClean="0">
                        <a:latin typeface="Dotum" panose="020B0600000101010101" pitchFamily="34" charset="-127"/>
                        <a:ea typeface="Dotum" panose="020B0600000101010101" pitchFamily="34" charset="-127"/>
                      </a:endParaRPr>
                    </a:p>
                    <a:p>
                      <a:pPr marL="285750" indent="-285750">
                        <a:buFontTx/>
                        <a:buChar char="-"/>
                      </a:pPr>
                      <a:endParaRPr lang="en-GB" sz="1400" baseline="0" noProof="0" dirty="0" smtClean="0">
                        <a:latin typeface="Dotum" panose="020B0600000101010101" pitchFamily="34" charset="-127"/>
                        <a:ea typeface="Dotum" panose="020B0600000101010101" pitchFamily="34" charset="-127"/>
                      </a:endParaRPr>
                    </a:p>
                    <a:p>
                      <a:pPr marL="0" indent="0">
                        <a:buFontTx/>
                        <a:buNone/>
                      </a:pPr>
                      <a:r>
                        <a:rPr lang="en-GB" sz="1400" b="1" u="sng" baseline="0" noProof="0" dirty="0" smtClean="0">
                          <a:latin typeface="Dotum" panose="020B0600000101010101" pitchFamily="34" charset="-127"/>
                          <a:ea typeface="Dotum" panose="020B0600000101010101" pitchFamily="34" charset="-127"/>
                        </a:rPr>
                        <a:t>OPENNESS: </a:t>
                      </a:r>
                    </a:p>
                    <a:p>
                      <a:pPr marL="742950" lvl="1" indent="-285750">
                        <a:buFont typeface="Arial" panose="020B0604020202020204" pitchFamily="34" charset="0"/>
                        <a:buChar char="•"/>
                      </a:pPr>
                      <a:r>
                        <a:rPr lang="en-GB" sz="1400" baseline="0" noProof="0" dirty="0" smtClean="0">
                          <a:latin typeface="Dotum" panose="020B0600000101010101" pitchFamily="34" charset="-127"/>
                          <a:ea typeface="Dotum" panose="020B0600000101010101" pitchFamily="34" charset="-127"/>
                        </a:rPr>
                        <a:t>LANGUAGE-&gt; motivated &amp; curious to consider additional effort to study CONTENT by one self</a:t>
                      </a:r>
                    </a:p>
                    <a:p>
                      <a:pPr marL="742950" lvl="1" indent="-285750">
                        <a:buFont typeface="Arial" panose="020B0604020202020204" pitchFamily="34" charset="0"/>
                        <a:buChar char="•"/>
                      </a:pPr>
                      <a:r>
                        <a:rPr lang="en-GB" sz="1400" baseline="0" noProof="0" dirty="0" smtClean="0">
                          <a:latin typeface="Dotum" panose="020B0600000101010101" pitchFamily="34" charset="-127"/>
                          <a:ea typeface="Dotum" panose="020B0600000101010101" pitchFamily="34" charset="-127"/>
                        </a:rPr>
                        <a:t>CONTENT-&gt; motivated &amp; curious to learn about language teaching; “words are important” approach</a:t>
                      </a:r>
                    </a:p>
                    <a:p>
                      <a:pPr marL="742950" lvl="1" indent="-285750">
                        <a:buFont typeface="Arial" panose="020B0604020202020204" pitchFamily="34" charset="0"/>
                        <a:buChar char="•"/>
                      </a:pPr>
                      <a:endParaRPr lang="en-GB" sz="1400" baseline="0" noProof="0" dirty="0" smtClean="0">
                        <a:latin typeface="Dotum" panose="020B0600000101010101" pitchFamily="34" charset="-127"/>
                        <a:ea typeface="Dotum" panose="020B0600000101010101" pitchFamily="34" charset="-127"/>
                      </a:endParaRPr>
                    </a:p>
                    <a:p>
                      <a:pPr marL="0" indent="0">
                        <a:buFontTx/>
                        <a:buNone/>
                      </a:pPr>
                      <a:r>
                        <a:rPr lang="en-GB" sz="1400" b="1" u="sng" baseline="0" noProof="0" dirty="0" smtClean="0">
                          <a:latin typeface="Dotum" panose="020B0600000101010101" pitchFamily="34" charset="-127"/>
                          <a:ea typeface="Dotum" panose="020B0600000101010101" pitchFamily="34" charset="-127"/>
                        </a:rPr>
                        <a:t>COMMITMENT: </a:t>
                      </a:r>
                    </a:p>
                    <a:p>
                      <a:pPr marL="0" indent="0">
                        <a:buFontTx/>
                        <a:buNone/>
                      </a:pPr>
                      <a:r>
                        <a:rPr lang="en-GB" sz="1400" baseline="0" noProof="0" dirty="0" smtClean="0">
                          <a:latin typeface="Dotum" panose="020B0600000101010101" pitchFamily="34" charset="-127"/>
                          <a:ea typeface="Dotum" panose="020B0600000101010101" pitchFamily="34" charset="-127"/>
                        </a:rPr>
                        <a:t>Bottom up initiative, both teachers wanted CLIL and were motivated to shape one education product collaboratively in planning &amp; implementation</a:t>
                      </a:r>
                      <a:endParaRPr lang="en-GB" sz="1400" baseline="0" noProof="0" dirty="0" smtClean="0">
                        <a:latin typeface="Dotum" panose="020B0600000101010101" pitchFamily="34" charset="-127"/>
                        <a:ea typeface="Dotum" panose="020B0600000101010101" pitchFamily="34" charset="-127"/>
                      </a:endParaRPr>
                    </a:p>
                    <a:p>
                      <a:pPr marL="0" indent="0">
                        <a:buFontTx/>
                        <a:buNone/>
                      </a:pPr>
                      <a:endParaRPr lang="en-GB" sz="1400" noProof="0" dirty="0" smtClean="0">
                        <a:latin typeface="Dotum" panose="020B0600000101010101" pitchFamily="34" charset="-127"/>
                        <a:ea typeface="Dotum" panose="020B0600000101010101" pitchFamily="34" charset="-127"/>
                      </a:endParaRPr>
                    </a:p>
                    <a:p>
                      <a:pPr marL="0" indent="0">
                        <a:buFontTx/>
                        <a:buNone/>
                      </a:pPr>
                      <a:r>
                        <a:rPr lang="en-GB" sz="1400" noProof="0" dirty="0" smtClean="0">
                          <a:latin typeface="Dotum" panose="020B0600000101010101" pitchFamily="34" charset="-127"/>
                          <a:ea typeface="Dotum" panose="020B0600000101010101" pitchFamily="34" charset="-127"/>
                        </a:rPr>
                        <a:t>MAYBE also cross-cultural</a:t>
                      </a:r>
                      <a:r>
                        <a:rPr lang="en-GB" sz="1400" baseline="0" noProof="0" dirty="0" smtClean="0">
                          <a:latin typeface="Dotum" panose="020B0600000101010101" pitchFamily="34" charset="-127"/>
                          <a:ea typeface="Dotum" panose="020B0600000101010101" pitchFamily="34" charset="-127"/>
                        </a:rPr>
                        <a:t> experiences- in the sense of culture related to academic discipline???</a:t>
                      </a:r>
                      <a:endParaRPr lang="en-GB" sz="1400" noProof="0" dirty="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1620826221"/>
                  </a:ext>
                </a:extLst>
              </a:tr>
            </a:tbl>
          </a:graphicData>
        </a:graphic>
      </p:graphicFrame>
    </p:spTree>
    <p:extLst>
      <p:ext uri="{BB962C8B-B14F-4D97-AF65-F5344CB8AC3E}">
        <p14:creationId xmlns:p14="http://schemas.microsoft.com/office/powerpoint/2010/main" val="498260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Outcome of our reflection process</a:t>
            </a:r>
            <a:br>
              <a:rPr lang="en-US" dirty="0"/>
            </a:br>
            <a:r>
              <a:rPr lang="en-US" sz="2200" dirty="0">
                <a:solidFill>
                  <a:srgbClr val="FF0066"/>
                </a:solidFill>
              </a:rPr>
              <a:t>What was </a:t>
            </a:r>
            <a:r>
              <a:rPr lang="en-US" sz="2200" dirty="0" smtClean="0">
                <a:solidFill>
                  <a:srgbClr val="FF0066"/>
                </a:solidFill>
              </a:rPr>
              <a:t>not going </a:t>
            </a:r>
            <a:r>
              <a:rPr lang="en-US" sz="2200" dirty="0">
                <a:solidFill>
                  <a:srgbClr val="FF0066"/>
                </a:solidFill>
              </a:rPr>
              <a:t>well, why?</a:t>
            </a:r>
            <a:r>
              <a:rPr lang="en-US" dirty="0"/>
              <a:t> </a:t>
            </a:r>
            <a:endParaRPr lang="de-DE" dirty="0"/>
          </a:p>
        </p:txBody>
      </p:sp>
      <p:pic>
        <p:nvPicPr>
          <p:cNvPr id="5" name="Grafik 4"/>
          <p:cNvPicPr>
            <a:picLocks noChangeAspect="1"/>
          </p:cNvPicPr>
          <p:nvPr/>
        </p:nvPicPr>
        <p:blipFill>
          <a:blip r:embed="rId2"/>
          <a:stretch>
            <a:fillRect/>
          </a:stretch>
        </p:blipFill>
        <p:spPr>
          <a:xfrm>
            <a:off x="10601325" y="260648"/>
            <a:ext cx="1171575" cy="1171575"/>
          </a:xfrm>
          <a:prstGeom prst="rect">
            <a:avLst/>
          </a:prstGeom>
        </p:spPr>
      </p:pic>
      <p:sp>
        <p:nvSpPr>
          <p:cNvPr id="6" name="Textfeld 5"/>
          <p:cNvSpPr txBox="1"/>
          <p:nvPr/>
        </p:nvSpPr>
        <p:spPr>
          <a:xfrm>
            <a:off x="10899080" y="1213562"/>
            <a:ext cx="576064" cy="276999"/>
          </a:xfrm>
          <a:prstGeom prst="rect">
            <a:avLst/>
          </a:prstGeom>
          <a:solidFill>
            <a:srgbClr val="00B0F0"/>
          </a:solidFill>
        </p:spPr>
        <p:txBody>
          <a:bodyPr wrap="square" rtlCol="0">
            <a:spAutoFit/>
          </a:bodyPr>
          <a:lstStyle/>
          <a:p>
            <a:r>
              <a:rPr lang="de-DE" sz="1200" dirty="0" smtClean="0"/>
              <a:t>1 min.</a:t>
            </a:r>
            <a:endParaRPr lang="de-DE" sz="1200" dirty="0"/>
          </a:p>
        </p:txBody>
      </p:sp>
      <p:sp>
        <p:nvSpPr>
          <p:cNvPr id="10" name="Inhaltsplatzhalter 2"/>
          <p:cNvSpPr>
            <a:spLocks noGrp="1"/>
          </p:cNvSpPr>
          <p:nvPr>
            <p:ph idx="1"/>
          </p:nvPr>
        </p:nvSpPr>
        <p:spPr>
          <a:xfrm>
            <a:off x="911424" y="1838087"/>
            <a:ext cx="10929595" cy="5054534"/>
          </a:xfrm>
        </p:spPr>
        <p:txBody>
          <a:bodyPr>
            <a:noAutofit/>
          </a:bodyPr>
          <a:lstStyle/>
          <a:p>
            <a:pPr marL="457200" indent="-457200">
              <a:buFont typeface="+mj-lt"/>
              <a:buAutoNum type="arabicPeriod"/>
            </a:pPr>
            <a:r>
              <a:rPr lang="en-US" sz="1600" dirty="0"/>
              <a:t>Despite planning, </a:t>
            </a:r>
            <a:r>
              <a:rPr lang="en-US" sz="1600" b="1" dirty="0">
                <a:solidFill>
                  <a:srgbClr val="FF0066"/>
                </a:solidFill>
              </a:rPr>
              <a:t>some teaching elements were not so well aligned </a:t>
            </a:r>
            <a:r>
              <a:rPr lang="en-US" sz="1600" dirty="0"/>
              <a:t>with each other (in terms of time, content, </a:t>
            </a:r>
            <a:r>
              <a:rPr lang="en-US" sz="1600" dirty="0" smtClean="0"/>
              <a:t>staff</a:t>
            </a:r>
            <a:r>
              <a:rPr lang="en-US" sz="1600" dirty="0" smtClean="0"/>
              <a:t>).</a:t>
            </a:r>
            <a:endParaRPr lang="en-US" sz="1600" dirty="0"/>
          </a:p>
          <a:p>
            <a:pPr marL="457200" indent="-457200">
              <a:buFont typeface="+mj-lt"/>
              <a:buAutoNum type="arabicPeriod"/>
            </a:pPr>
            <a:r>
              <a:rPr lang="en-US" sz="1600" dirty="0"/>
              <a:t>Despite the fact that we had many things in common as teachers, </a:t>
            </a:r>
            <a:r>
              <a:rPr lang="en-US" sz="1600" b="1" dirty="0">
                <a:solidFill>
                  <a:srgbClr val="FF0066"/>
                </a:solidFill>
              </a:rPr>
              <a:t>differences also became clear or it became apparent that we had never discussed central design aspects </a:t>
            </a:r>
            <a:r>
              <a:rPr lang="en-US" sz="1600" dirty="0"/>
              <a:t>or results together.</a:t>
            </a:r>
            <a:endParaRPr lang="de-DE" sz="1600" dirty="0"/>
          </a:p>
          <a:p>
            <a:pPr lvl="1"/>
            <a:r>
              <a:rPr lang="en-US" sz="1200" dirty="0"/>
              <a:t>Different experiences/views, for example in the use of digital teaching. </a:t>
            </a:r>
          </a:p>
          <a:p>
            <a:pPr lvl="1"/>
            <a:r>
              <a:rPr lang="en-US" sz="1200" dirty="0"/>
              <a:t>Differences in the teaching of CONTENT &amp; LANGUAGE.</a:t>
            </a:r>
          </a:p>
          <a:p>
            <a:pPr lvl="1"/>
            <a:r>
              <a:rPr lang="en-US" sz="1200" dirty="0"/>
              <a:t>Personalities: Sandra (very structured) vs. John (more spontaneous, go with the flow).Learning objectives are not coherent// LANGUAGE was predominantly missing here or has not yet been finalized.</a:t>
            </a:r>
          </a:p>
          <a:p>
            <a:pPr lvl="1"/>
            <a:r>
              <a:rPr lang="en-US" sz="1200" dirty="0"/>
              <a:t>Open question: What do we understand by a coherent picture or final result and where are our limits - what are our expectations?</a:t>
            </a:r>
          </a:p>
          <a:p>
            <a:pPr marL="457200" indent="-457200">
              <a:buFont typeface="+mj-lt"/>
              <a:buAutoNum type="arabicPeriod"/>
            </a:pPr>
            <a:r>
              <a:rPr lang="en-US" sz="1600" b="1" dirty="0" smtClean="0">
                <a:solidFill>
                  <a:srgbClr val="FF0066"/>
                </a:solidFill>
              </a:rPr>
              <a:t>The additional workload was not recognized in terms of official teaching hours</a:t>
            </a:r>
            <a:r>
              <a:rPr lang="en-US" sz="1600" dirty="0" smtClean="0"/>
              <a:t>. </a:t>
            </a:r>
            <a:r>
              <a:rPr lang="en-US" sz="1600" dirty="0"/>
              <a:t>This applies in particular to LANGUAGE.</a:t>
            </a:r>
          </a:p>
          <a:p>
            <a:pPr marL="457200" indent="-457200">
              <a:buFont typeface="+mj-lt"/>
              <a:buAutoNum type="arabicPeriod"/>
            </a:pPr>
            <a:r>
              <a:rPr lang="en-US" sz="1600" b="1" dirty="0" smtClean="0">
                <a:solidFill>
                  <a:srgbClr val="FF0066"/>
                </a:solidFill>
              </a:rPr>
              <a:t>Evaluation </a:t>
            </a:r>
            <a:r>
              <a:rPr lang="en-US" sz="1600" b="1" dirty="0">
                <a:solidFill>
                  <a:srgbClr val="FF0066"/>
                </a:solidFill>
              </a:rPr>
              <a:t>schemata was not suitable</a:t>
            </a:r>
            <a:r>
              <a:rPr lang="en-US" sz="1600" dirty="0"/>
              <a:t>: Due to their good language competences, students did not prepare well for the oral examination in terms of content (problematic weighting). The expectations of the language competences and learning objectives were too low.</a:t>
            </a:r>
          </a:p>
          <a:p>
            <a:pPr marL="457200" indent="-457200">
              <a:buFont typeface="+mj-lt"/>
              <a:buAutoNum type="arabicPeriod"/>
            </a:pPr>
            <a:r>
              <a:rPr lang="en-US" sz="1600" dirty="0"/>
              <a:t>From CONTENT's point of view, </a:t>
            </a:r>
            <a:r>
              <a:rPr lang="en-US" sz="1600" b="1" dirty="0">
                <a:solidFill>
                  <a:srgbClr val="FF0066"/>
                </a:solidFill>
              </a:rPr>
              <a:t>LANGUAGE can be integrated even better </a:t>
            </a:r>
            <a:r>
              <a:rPr lang="en-US" sz="1600" dirty="0"/>
              <a:t>and LANGUAGE should be given even greater weight (50:50 SWS split// higher performance expectations). </a:t>
            </a:r>
          </a:p>
          <a:p>
            <a:pPr marL="457200" indent="-457200">
              <a:buFont typeface="+mj-lt"/>
              <a:buAutoNum type="arabicPeriod"/>
            </a:pPr>
            <a:r>
              <a:rPr lang="en-US" sz="1600" b="1" dirty="0" smtClean="0">
                <a:solidFill>
                  <a:srgbClr val="FF0066"/>
                </a:solidFill>
              </a:rPr>
              <a:t>Students </a:t>
            </a:r>
            <a:r>
              <a:rPr lang="en-US" sz="1600" b="1" dirty="0">
                <a:solidFill>
                  <a:srgbClr val="FF0066"/>
                </a:solidFill>
              </a:rPr>
              <a:t>probably did not </a:t>
            </a:r>
            <a:r>
              <a:rPr lang="en-US" sz="1600" b="1" dirty="0" err="1">
                <a:solidFill>
                  <a:srgbClr val="FF0066"/>
                </a:solidFill>
              </a:rPr>
              <a:t>realise</a:t>
            </a:r>
            <a:r>
              <a:rPr lang="en-US" sz="1600" b="1" dirty="0">
                <a:solidFill>
                  <a:srgbClr val="FF0066"/>
                </a:solidFill>
              </a:rPr>
              <a:t> the value of CLIL nor our team teaching</a:t>
            </a:r>
            <a:r>
              <a:rPr lang="en-US" sz="1600" dirty="0"/>
              <a:t>. For them it was simply a changing teaching setting and therefore welcomed. Why, how we work together was unclear.</a:t>
            </a:r>
            <a:endParaRPr lang="de-DE" sz="1600" dirty="0"/>
          </a:p>
          <a:p>
            <a:pPr marL="0" indent="0">
              <a:buNone/>
            </a:pPr>
            <a:endParaRPr lang="de-DE" sz="1600" dirty="0"/>
          </a:p>
        </p:txBody>
      </p:sp>
      <p:sp>
        <p:nvSpPr>
          <p:cNvPr id="8" name="Rechteck 7"/>
          <p:cNvSpPr/>
          <p:nvPr/>
        </p:nvSpPr>
        <p:spPr>
          <a:xfrm>
            <a:off x="895803" y="4646399"/>
            <a:ext cx="10945216" cy="18722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1102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t>Outcome of our reflection process</a:t>
            </a:r>
            <a:br>
              <a:rPr lang="en-US" dirty="0"/>
            </a:br>
            <a:r>
              <a:rPr lang="en-US" sz="2200" dirty="0">
                <a:solidFill>
                  <a:srgbClr val="FF0066"/>
                </a:solidFill>
              </a:rPr>
              <a:t>What was not going well, why?</a:t>
            </a:r>
            <a:r>
              <a:rPr lang="en-US" dirty="0"/>
              <a:t> </a:t>
            </a:r>
            <a:endParaRPr lang="de-DE" sz="2000" dirty="0">
              <a:solidFill>
                <a:srgbClr val="FF0066"/>
              </a:solidFill>
            </a:endParaRPr>
          </a:p>
        </p:txBody>
      </p:sp>
      <p:sp>
        <p:nvSpPr>
          <p:cNvPr id="5" name="Inhaltsplatzhalter 2"/>
          <p:cNvSpPr>
            <a:spLocks noGrp="1"/>
          </p:cNvSpPr>
          <p:nvPr>
            <p:ph idx="1"/>
          </p:nvPr>
        </p:nvSpPr>
        <p:spPr>
          <a:xfrm>
            <a:off x="838200" y="1988840"/>
            <a:ext cx="10515600" cy="4187599"/>
          </a:xfrm>
        </p:spPr>
        <p:txBody>
          <a:bodyPr>
            <a:normAutofit/>
          </a:bodyPr>
          <a:lstStyle/>
          <a:p>
            <a:r>
              <a:rPr lang="en-GB" sz="1800" dirty="0">
                <a:effectLst/>
                <a:latin typeface="Dotum" panose="020B0600000101010101" pitchFamily="34" charset="-127"/>
                <a:ea typeface="Dotum" panose="020B0600000101010101" pitchFamily="34" charset="-127"/>
                <a:cs typeface="Times New Roman" panose="02020603050405020304" pitchFamily="18" charset="0"/>
              </a:rPr>
              <a:t>These students definitely possess BICS (Basic Interpersonal Communication Skills,) probably Advanced Interpersonal Communication Skills. What they lack is CALP (Cognitive Academic Language Proficiency) - Cummins 1981. Academic language is characterized by being abstract, context reduced and specialized. This became clear in the oral exam where many of the responses were general, vague, superficial and, at times, rambling. The answers indicated that the students had learnt off the content of the course slides using lower-order skills but had not been using the higher order skills (analysing, critically reflecting, differentiating, prioritizing, justifying). Whether they were not being analytical because they lacked the language is debatable. </a:t>
            </a:r>
          </a:p>
          <a:p>
            <a:r>
              <a:rPr lang="en-GB" sz="1800" dirty="0">
                <a:effectLst/>
                <a:latin typeface="Dotum" panose="020B0600000101010101" pitchFamily="34" charset="-127"/>
                <a:ea typeface="Dotum" panose="020B0600000101010101" pitchFamily="34" charset="-127"/>
                <a:cs typeface="Times New Roman" panose="02020603050405020304" pitchFamily="18" charset="0"/>
              </a:rPr>
              <a:t>So there is some place for what Coyle, Hood and Marsh call ‘form-focused lessons … for linguistic accuracy as opposed to fluency.’ in the academic sense. High level language modelling should provide them with the phrases for more analysis and indicate the content level which the professor expects. </a:t>
            </a:r>
          </a:p>
          <a:p>
            <a:r>
              <a:rPr lang="en-GB" sz="1800" b="1" dirty="0">
                <a:solidFill>
                  <a:srgbClr val="FF0066"/>
                </a:solidFill>
                <a:latin typeface="Dotum" panose="020B0600000101010101" pitchFamily="34" charset="-127"/>
                <a:ea typeface="Dotum" panose="020B0600000101010101" pitchFamily="34" charset="-127"/>
                <a:cs typeface="Times New Roman" panose="02020603050405020304" pitchFamily="18" charset="0"/>
              </a:rPr>
              <a:t>Question: Are lecturers not modelling this language and approach or are students not imitating it?</a:t>
            </a:r>
            <a:endParaRPr lang="de-DE" sz="1800" b="1" dirty="0">
              <a:solidFill>
                <a:srgbClr val="FF0066"/>
              </a:solidFill>
              <a:latin typeface="Dotum" panose="020B0600000101010101" pitchFamily="34" charset="-127"/>
              <a:ea typeface="Dotum" panose="020B0600000101010101" pitchFamily="34" charset="-127"/>
            </a:endParaRPr>
          </a:p>
          <a:p>
            <a:endParaRPr lang="de-DE" sz="1800" dirty="0">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393884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5958E47D-D30A-44CF-ACEE-22008456972D}"/>
              </a:ext>
            </a:extLst>
          </p:cNvPr>
          <p:cNvSpPr>
            <a:spLocks noGrp="1"/>
          </p:cNvSpPr>
          <p:nvPr>
            <p:ph idx="1"/>
          </p:nvPr>
        </p:nvSpPr>
        <p:spPr>
          <a:xfrm>
            <a:off x="817578" y="2276872"/>
            <a:ext cx="10318982" cy="3240360"/>
          </a:xfrm>
        </p:spPr>
        <p:txBody>
          <a:bodyPr vert="horz" lIns="91440" tIns="45720" rIns="91440" bIns="45720" rtlCol="0">
            <a:noAutofit/>
          </a:bodyPr>
          <a:lstStyle/>
          <a:p>
            <a:r>
              <a:rPr lang="en-GB" sz="2000" b="1" dirty="0">
                <a:latin typeface="Dotum" panose="020B0600000101010101" pitchFamily="34" charset="-127"/>
                <a:ea typeface="Dotum" panose="020B0600000101010101" pitchFamily="34" charset="-127"/>
                <a:cs typeface="Times New Roman" panose="02020603050405020304" pitchFamily="18" charset="0"/>
              </a:rPr>
              <a:t>Listing/signalling: </a:t>
            </a:r>
            <a:r>
              <a:rPr lang="en-GB" sz="2000" dirty="0">
                <a:latin typeface="Dotum" panose="020B0600000101010101" pitchFamily="34" charset="-127"/>
                <a:ea typeface="Dotum" panose="020B0600000101010101" pitchFamily="34" charset="-127"/>
                <a:cs typeface="Times New Roman" panose="02020603050405020304" pitchFamily="18" charset="0"/>
              </a:rPr>
              <a:t>There are three reasons why companies choose to locate abroad: The first/second/third. The most important reasons seems to be/the second most important reason might be considered to be/the third reason in my opinion, especially in the case of X companies, may be … </a:t>
            </a:r>
          </a:p>
          <a:p>
            <a:pPr lvl="1"/>
            <a:r>
              <a:rPr lang="en-GB" sz="1600" dirty="0">
                <a:latin typeface="Dotum" panose="020B0600000101010101" pitchFamily="34" charset="-127"/>
                <a:ea typeface="Dotum" panose="020B0600000101010101" pitchFamily="34" charset="-127"/>
                <a:cs typeface="Times New Roman" panose="02020603050405020304" pitchFamily="18" charset="0"/>
              </a:rPr>
              <a:t>Examples: It is reasonable to assume/it might be fair to suppose/it is rational to infer that/… [structure: it is (adjective) to (infinitive) … ]</a:t>
            </a:r>
            <a:endParaRPr lang="de-DE" sz="1600" dirty="0">
              <a:latin typeface="Dotum" panose="020B0600000101010101" pitchFamily="34" charset="-127"/>
              <a:ea typeface="Dotum" panose="020B0600000101010101" pitchFamily="34" charset="-127"/>
              <a:cs typeface="Times New Roman" panose="02020603050405020304" pitchFamily="18" charset="0"/>
            </a:endParaRPr>
          </a:p>
          <a:p>
            <a:r>
              <a:rPr lang="en-GB" sz="2000" dirty="0">
                <a:latin typeface="Dotum" panose="020B0600000101010101" pitchFamily="34" charset="-127"/>
                <a:ea typeface="Dotum" panose="020B0600000101010101" pitchFamily="34" charset="-127"/>
                <a:cs typeface="Times New Roman" panose="02020603050405020304" pitchFamily="18" charset="0"/>
              </a:rPr>
              <a:t>The students should be able to modulate levels of epistemic certainty and uncertainty, using hedging devices and appropriate phrases to adopt a variety of stances regarding the truth-value of their observations or judgements.  </a:t>
            </a:r>
            <a:endParaRPr lang="de-DE" sz="2000" dirty="0">
              <a:latin typeface="Dotum" panose="020B0600000101010101" pitchFamily="34" charset="-127"/>
              <a:ea typeface="Dotum" panose="020B0600000101010101" pitchFamily="34" charset="-127"/>
              <a:cs typeface="Times New Roman" panose="02020603050405020304" pitchFamily="18" charset="0"/>
            </a:endParaRPr>
          </a:p>
          <a:p>
            <a:r>
              <a:rPr lang="en-GB" sz="2000" dirty="0">
                <a:latin typeface="Dotum" panose="020B0600000101010101" pitchFamily="34" charset="-127"/>
                <a:ea typeface="Dotum" panose="020B0600000101010101" pitchFamily="34" charset="-127"/>
                <a:cs typeface="Times New Roman" panose="02020603050405020304" pitchFamily="18" charset="0"/>
              </a:rPr>
              <a:t>It is planned in the following year when the course is offered again to model such phrases to the students. </a:t>
            </a:r>
            <a:endParaRPr lang="de-DE" sz="2000" dirty="0">
              <a:latin typeface="Dotum" panose="020B0600000101010101" pitchFamily="34" charset="-127"/>
              <a:ea typeface="Dotum" panose="020B0600000101010101" pitchFamily="34" charset="-127"/>
              <a:cs typeface="Times New Roman" panose="02020603050405020304" pitchFamily="18" charset="0"/>
            </a:endParaRPr>
          </a:p>
          <a:p>
            <a:endParaRPr lang="de-DE" sz="2000" dirty="0">
              <a:latin typeface="Dotum" panose="020B0600000101010101" pitchFamily="34" charset="-127"/>
              <a:ea typeface="Dotum" panose="020B0600000101010101" pitchFamily="34" charset="-127"/>
              <a:cs typeface="Times New Roman" panose="02020603050405020304" pitchFamily="18" charset="0"/>
            </a:endParaRPr>
          </a:p>
        </p:txBody>
      </p:sp>
      <p:sp>
        <p:nvSpPr>
          <p:cNvPr id="5" name="Titel 1"/>
          <p:cNvSpPr>
            <a:spLocks noGrp="1"/>
          </p:cNvSpPr>
          <p:nvPr>
            <p:ph type="title"/>
          </p:nvPr>
        </p:nvSpPr>
        <p:spPr>
          <a:xfrm>
            <a:off x="838200" y="365125"/>
            <a:ext cx="10515600" cy="1325563"/>
          </a:xfrm>
        </p:spPr>
        <p:txBody>
          <a:bodyPr/>
          <a:lstStyle/>
          <a:p>
            <a:pPr>
              <a:defRPr/>
            </a:pPr>
            <a:r>
              <a:rPr lang="en-US" dirty="0"/>
              <a:t>Outcome of our reflection process</a:t>
            </a:r>
            <a:br>
              <a:rPr lang="en-US" dirty="0"/>
            </a:br>
            <a:r>
              <a:rPr lang="en-US" sz="2200" dirty="0">
                <a:solidFill>
                  <a:srgbClr val="FF0066"/>
                </a:solidFill>
              </a:rPr>
              <a:t>What was not going well, why?</a:t>
            </a:r>
            <a:r>
              <a:rPr lang="en-US" dirty="0"/>
              <a:t> </a:t>
            </a:r>
            <a:endParaRPr lang="de-DE" sz="2000" dirty="0">
              <a:solidFill>
                <a:srgbClr val="FF0066"/>
              </a:solidFill>
            </a:endParaRPr>
          </a:p>
        </p:txBody>
      </p:sp>
    </p:spTree>
    <p:extLst>
      <p:ext uri="{BB962C8B-B14F-4D97-AF65-F5344CB8AC3E}">
        <p14:creationId xmlns:p14="http://schemas.microsoft.com/office/powerpoint/2010/main" val="4193338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Outcome of our reflection process</a:t>
            </a:r>
            <a:br>
              <a:rPr lang="en-US" dirty="0"/>
            </a:br>
            <a:r>
              <a:rPr lang="en-US" sz="2200" dirty="0">
                <a:solidFill>
                  <a:srgbClr val="FF0066"/>
                </a:solidFill>
              </a:rPr>
              <a:t>What was </a:t>
            </a:r>
            <a:r>
              <a:rPr lang="en-US" sz="2200" dirty="0" smtClean="0">
                <a:solidFill>
                  <a:srgbClr val="FF0066"/>
                </a:solidFill>
              </a:rPr>
              <a:t>not going </a:t>
            </a:r>
            <a:r>
              <a:rPr lang="en-US" sz="2200" dirty="0">
                <a:solidFill>
                  <a:srgbClr val="FF0066"/>
                </a:solidFill>
              </a:rPr>
              <a:t>well, why?</a:t>
            </a:r>
            <a:r>
              <a:rPr lang="en-US" dirty="0"/>
              <a:t> </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2946030490"/>
              </p:ext>
            </p:extLst>
          </p:nvPr>
        </p:nvGraphicFramePr>
        <p:xfrm>
          <a:off x="983432" y="1706880"/>
          <a:ext cx="11017223" cy="5120640"/>
        </p:xfrm>
        <a:graphic>
          <a:graphicData uri="http://schemas.openxmlformats.org/drawingml/2006/table">
            <a:tbl>
              <a:tblPr firstRow="1" bandRow="1">
                <a:tableStyleId>{D1A4786B-EC29-D31E-4948-C12F812CC4CE}</a:tableStyleId>
              </a:tblPr>
              <a:tblGrid>
                <a:gridCol w="2366115">
                  <a:extLst>
                    <a:ext uri="{9D8B030D-6E8A-4147-A177-3AD203B41FA5}">
                      <a16:colId xmlns:a16="http://schemas.microsoft.com/office/drawing/2014/main" val="4243711864"/>
                    </a:ext>
                  </a:extLst>
                </a:gridCol>
                <a:gridCol w="6922917">
                  <a:extLst>
                    <a:ext uri="{9D8B030D-6E8A-4147-A177-3AD203B41FA5}">
                      <a16:colId xmlns:a16="http://schemas.microsoft.com/office/drawing/2014/main" val="229274421"/>
                    </a:ext>
                  </a:extLst>
                </a:gridCol>
                <a:gridCol w="1728191">
                  <a:extLst>
                    <a:ext uri="{9D8B030D-6E8A-4147-A177-3AD203B41FA5}">
                      <a16:colId xmlns:a16="http://schemas.microsoft.com/office/drawing/2014/main" val="287833482"/>
                    </a:ext>
                  </a:extLst>
                </a:gridCol>
              </a:tblGrid>
              <a:tr h="288032">
                <a:tc>
                  <a:txBody>
                    <a:bodyPr/>
                    <a:lstStyle/>
                    <a:p>
                      <a:r>
                        <a:rPr lang="en-US" sz="1400" b="1" dirty="0" smtClean="0">
                          <a:latin typeface="Dotum" panose="020B0600000101010101" pitchFamily="34" charset="-127"/>
                          <a:ea typeface="Dotum" panose="020B0600000101010101" pitchFamily="34" charset="-127"/>
                        </a:rPr>
                        <a:t>What was going so well..</a:t>
                      </a:r>
                      <a:endParaRPr lang="de-DE" sz="1400" b="1" dirty="0">
                        <a:latin typeface="Dotum" panose="020B0600000101010101" pitchFamily="34" charset="-127"/>
                        <a:ea typeface="Dotum" panose="020B0600000101010101" pitchFamily="34" charset="-127"/>
                      </a:endParaRPr>
                    </a:p>
                  </a:txBody>
                  <a:tcPr>
                    <a:solidFill>
                      <a:srgbClr val="00B0F0"/>
                    </a:solidFill>
                  </a:tcPr>
                </a:tc>
                <a:tc gridSpan="2">
                  <a:txBody>
                    <a:bodyPr/>
                    <a:lstStyle/>
                    <a:p>
                      <a:r>
                        <a:rPr lang="de-DE" sz="2400" b="1" dirty="0" err="1" smtClean="0">
                          <a:latin typeface="Dotum" panose="020B0600000101010101" pitchFamily="34" charset="-127"/>
                          <a:ea typeface="Dotum" panose="020B0600000101010101" pitchFamily="34" charset="-127"/>
                        </a:rPr>
                        <a:t>Reason</a:t>
                      </a:r>
                      <a:r>
                        <a:rPr lang="de-DE" sz="2400" b="1" dirty="0" smtClean="0">
                          <a:latin typeface="Dotum" panose="020B0600000101010101" pitchFamily="34" charset="-127"/>
                          <a:ea typeface="Dotum" panose="020B0600000101010101" pitchFamily="34" charset="-127"/>
                        </a:rPr>
                        <a:t> </a:t>
                      </a:r>
                      <a:r>
                        <a:rPr lang="de-DE" sz="2400" b="1" dirty="0" err="1" smtClean="0">
                          <a:latin typeface="Dotum" panose="020B0600000101010101" pitchFamily="34" charset="-127"/>
                          <a:ea typeface="Dotum" panose="020B0600000101010101" pitchFamily="34" charset="-127"/>
                        </a:rPr>
                        <a:t>why</a:t>
                      </a:r>
                      <a:endParaRPr lang="de-DE" sz="2400" b="1" dirty="0">
                        <a:latin typeface="Dotum" panose="020B0600000101010101" pitchFamily="34" charset="-127"/>
                        <a:ea typeface="Dotum" panose="020B0600000101010101" pitchFamily="34" charset="-127"/>
                      </a:endParaRPr>
                    </a:p>
                  </a:txBody>
                  <a:tcPr>
                    <a:solidFill>
                      <a:srgbClr val="00B0F0"/>
                    </a:solidFill>
                  </a:tcPr>
                </a:tc>
                <a:tc hMerge="1">
                  <a:txBody>
                    <a:bodyPr/>
                    <a:lstStyle/>
                    <a:p>
                      <a:endParaRPr lang="de-DE" sz="2400" b="1" dirty="0">
                        <a:latin typeface="Dotum" panose="020B0600000101010101" pitchFamily="34" charset="-127"/>
                        <a:ea typeface="Dotum" panose="020B0600000101010101" pitchFamily="34" charset="-127"/>
                      </a:endParaRPr>
                    </a:p>
                  </a:txBody>
                  <a:tcPr>
                    <a:solidFill>
                      <a:srgbClr val="00B0F0"/>
                    </a:solidFill>
                  </a:tcPr>
                </a:tc>
                <a:extLst>
                  <a:ext uri="{0D108BD9-81ED-4DB2-BD59-A6C34878D82A}">
                    <a16:rowId xmlns:a16="http://schemas.microsoft.com/office/drawing/2014/main" val="2727319938"/>
                  </a:ext>
                </a:extLst>
              </a:tr>
              <a:tr h="370840">
                <a:tc>
                  <a:txBody>
                    <a:bodyPr/>
                    <a:lstStyle/>
                    <a:p>
                      <a:r>
                        <a:rPr lang="de-DE" sz="1500" noProof="0" dirty="0" err="1" smtClean="0">
                          <a:latin typeface="Dotum" panose="020B0600000101010101" pitchFamily="34" charset="-127"/>
                          <a:ea typeface="Dotum" panose="020B0600000101010101" pitchFamily="34" charset="-127"/>
                        </a:rPr>
                        <a:t>Misfit</a:t>
                      </a:r>
                      <a:r>
                        <a:rPr lang="de-DE" sz="1500" noProof="0" dirty="0" smtClean="0">
                          <a:latin typeface="Dotum" panose="020B0600000101010101" pitchFamily="34" charset="-127"/>
                          <a:ea typeface="Dotum" panose="020B0600000101010101" pitchFamily="34" charset="-127"/>
                        </a:rPr>
                        <a:t> </a:t>
                      </a:r>
                      <a:r>
                        <a:rPr lang="de-DE" sz="1500" noProof="0" dirty="0" err="1" smtClean="0">
                          <a:latin typeface="Dotum" panose="020B0600000101010101" pitchFamily="34" charset="-127"/>
                          <a:ea typeface="Dotum" panose="020B0600000101010101" pitchFamily="34" charset="-127"/>
                        </a:rPr>
                        <a:t>of</a:t>
                      </a:r>
                      <a:r>
                        <a:rPr lang="de-DE" sz="1500" noProof="0" dirty="0" smtClean="0">
                          <a:latin typeface="Dotum" panose="020B0600000101010101" pitchFamily="34" charset="-127"/>
                          <a:ea typeface="Dotum" panose="020B0600000101010101" pitchFamily="34" charset="-127"/>
                        </a:rPr>
                        <a:t> </a:t>
                      </a:r>
                      <a:r>
                        <a:rPr lang="de-DE" sz="1500" noProof="0" dirty="0" err="1" smtClean="0">
                          <a:latin typeface="Dotum" panose="020B0600000101010101" pitchFamily="34" charset="-127"/>
                          <a:ea typeface="Dotum" panose="020B0600000101010101" pitchFamily="34" charset="-127"/>
                        </a:rPr>
                        <a:t>teaching</a:t>
                      </a:r>
                      <a:r>
                        <a:rPr lang="de-DE" sz="1500" noProof="0" dirty="0" smtClean="0">
                          <a:latin typeface="Dotum" panose="020B0600000101010101" pitchFamily="34" charset="-127"/>
                          <a:ea typeface="Dotum" panose="020B0600000101010101" pitchFamily="34" charset="-127"/>
                        </a:rPr>
                        <a:t> </a:t>
                      </a:r>
                      <a:r>
                        <a:rPr lang="de-DE" sz="1500" noProof="0" dirty="0" err="1" smtClean="0">
                          <a:latin typeface="Dotum" panose="020B0600000101010101" pitchFamily="34" charset="-127"/>
                          <a:ea typeface="Dotum" panose="020B0600000101010101" pitchFamily="34" charset="-127"/>
                        </a:rPr>
                        <a:t>elements</a:t>
                      </a:r>
                      <a:r>
                        <a:rPr lang="de-DE" sz="1500" noProof="0" dirty="0" smtClean="0">
                          <a:latin typeface="Dotum" panose="020B0600000101010101" pitchFamily="34" charset="-127"/>
                          <a:ea typeface="Dotum" panose="020B0600000101010101" pitchFamily="34" charset="-127"/>
                        </a:rPr>
                        <a:t> </a:t>
                      </a:r>
                      <a:endParaRPr lang="en-GB" sz="1500" noProof="0" dirty="0">
                        <a:latin typeface="Dotum" panose="020B0600000101010101" pitchFamily="34" charset="-127"/>
                        <a:ea typeface="Dotum" panose="020B0600000101010101" pitchFamily="34" charset="-127"/>
                      </a:endParaRPr>
                    </a:p>
                  </a:txBody>
                  <a:tcPr/>
                </a:tc>
                <a:tc>
                  <a:txBody>
                    <a:bodyPr/>
                    <a:lstStyle/>
                    <a:p>
                      <a:pPr marL="285750" marR="0" indent="-285750" algn="l" defTabSz="914400" eaLnBrk="1" fontAlgn="auto" latinLnBrk="0" hangingPunct="1">
                        <a:lnSpc>
                          <a:spcPct val="100000"/>
                        </a:lnSpc>
                        <a:spcBef>
                          <a:spcPts val="0"/>
                        </a:spcBef>
                        <a:spcAft>
                          <a:spcPts val="0"/>
                        </a:spcAft>
                        <a:buClrTx/>
                        <a:buSzTx/>
                        <a:buFontTx/>
                        <a:buChar char="-"/>
                        <a:tabLst/>
                        <a:defRPr/>
                      </a:pPr>
                      <a:r>
                        <a:rPr lang="en-GB" sz="1500" noProof="0" dirty="0" smtClean="0">
                          <a:latin typeface="Dotum" panose="020B0600000101010101" pitchFamily="34" charset="-127"/>
                          <a:ea typeface="Dotum" panose="020B0600000101010101" pitchFamily="34" charset="-127"/>
                        </a:rPr>
                        <a:t>Mistakes</a:t>
                      </a:r>
                      <a:r>
                        <a:rPr lang="en-GB" sz="1500" baseline="0" noProof="0" dirty="0" smtClean="0">
                          <a:latin typeface="Dotum" panose="020B0600000101010101" pitchFamily="34" charset="-127"/>
                          <a:ea typeface="Dotum" panose="020B0600000101010101" pitchFamily="34" charset="-127"/>
                        </a:rPr>
                        <a:t> in Planning// Plan versus Implementation</a:t>
                      </a:r>
                    </a:p>
                    <a:p>
                      <a:pPr marL="285750" indent="-285750">
                        <a:buFontTx/>
                        <a:buChar char="-"/>
                      </a:pPr>
                      <a:r>
                        <a:rPr lang="en-GB" sz="1500" baseline="0" noProof="0" dirty="0" smtClean="0">
                          <a:latin typeface="Dotum" panose="020B0600000101010101" pitchFamily="34" charset="-127"/>
                          <a:ea typeface="Dotum" panose="020B0600000101010101" pitchFamily="34" charset="-127"/>
                        </a:rPr>
                        <a:t>Sometimes LANGUAGE took more time than planned.</a:t>
                      </a:r>
                    </a:p>
                  </a:txBody>
                  <a:tcPr/>
                </a:tc>
                <a:tc rowSpan="6">
                  <a:txBody>
                    <a:bodyPr/>
                    <a:lstStyle/>
                    <a:p>
                      <a:pPr marL="285750" marR="0" indent="-285750" algn="l" defTabSz="914400" eaLnBrk="1" fontAlgn="auto" latinLnBrk="0" hangingPunct="1">
                        <a:lnSpc>
                          <a:spcPct val="100000"/>
                        </a:lnSpc>
                        <a:spcBef>
                          <a:spcPts val="0"/>
                        </a:spcBef>
                        <a:spcAft>
                          <a:spcPts val="0"/>
                        </a:spcAft>
                        <a:buClrTx/>
                        <a:buSzTx/>
                        <a:buFontTx/>
                        <a:buChar char="-"/>
                        <a:tabLst/>
                        <a:defRPr/>
                      </a:pPr>
                      <a:r>
                        <a:rPr lang="en-GB" sz="1500" baseline="0" noProof="0" dirty="0" smtClean="0">
                          <a:latin typeface="Dotum" panose="020B0600000101010101" pitchFamily="34" charset="-127"/>
                          <a:ea typeface="Dotum" panose="020B0600000101010101" pitchFamily="34" charset="-127"/>
                        </a:rPr>
                        <a:t>1</a:t>
                      </a:r>
                      <a:r>
                        <a:rPr lang="en-GB" sz="1500" baseline="30000" noProof="0" dirty="0" smtClean="0">
                          <a:latin typeface="Dotum" panose="020B0600000101010101" pitchFamily="34" charset="-127"/>
                          <a:ea typeface="Dotum" panose="020B0600000101010101" pitchFamily="34" charset="-127"/>
                        </a:rPr>
                        <a:t>st</a:t>
                      </a:r>
                      <a:r>
                        <a:rPr lang="en-GB" sz="1500" baseline="0" noProof="0" dirty="0" smtClean="0">
                          <a:latin typeface="Dotum" panose="020B0600000101010101" pitchFamily="34" charset="-127"/>
                          <a:ea typeface="Dotum" panose="020B0600000101010101" pitchFamily="34" charset="-127"/>
                        </a:rPr>
                        <a:t> trial experiences: </a:t>
                      </a:r>
                    </a:p>
                    <a:p>
                      <a:pPr marL="285750" marR="0" indent="-285750" algn="l" defTabSz="914400" eaLnBrk="1" fontAlgn="auto" latinLnBrk="0" hangingPunct="1">
                        <a:lnSpc>
                          <a:spcPct val="100000"/>
                        </a:lnSpc>
                        <a:spcBef>
                          <a:spcPts val="0"/>
                        </a:spcBef>
                        <a:spcAft>
                          <a:spcPts val="0"/>
                        </a:spcAft>
                        <a:buClrTx/>
                        <a:buSzTx/>
                        <a:buFontTx/>
                        <a:buChar char="-"/>
                        <a:tabLst/>
                        <a:defRPr/>
                      </a:pPr>
                      <a:r>
                        <a:rPr lang="en-US" sz="1500" noProof="0" dirty="0" smtClean="0">
                          <a:solidFill>
                            <a:schemeClr val="tx1"/>
                          </a:solidFill>
                          <a:latin typeface="Dotum" panose="020B0600000101010101" pitchFamily="34" charset="-127"/>
                          <a:ea typeface="Dotum" panose="020B0600000101010101" pitchFamily="34" charset="-127"/>
                        </a:rPr>
                        <a:t>No experiences in CLIL in HEI</a:t>
                      </a:r>
                    </a:p>
                    <a:p>
                      <a:pPr marL="285750" indent="-285750">
                        <a:buFontTx/>
                        <a:buChar char="-"/>
                      </a:pPr>
                      <a:endParaRPr lang="en-US" sz="1500" noProof="0" dirty="0" smtClean="0">
                        <a:solidFill>
                          <a:srgbClr val="FF0066"/>
                        </a:solidFill>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171871581"/>
                  </a:ext>
                </a:extLst>
              </a:tr>
              <a:tr h="370840">
                <a:tc>
                  <a:txBody>
                    <a:bodyPr/>
                    <a:lstStyle/>
                    <a:p>
                      <a:pPr marL="0" marR="0" indent="0" algn="l" defTabSz="914400" eaLnBrk="1" fontAlgn="auto" latinLnBrk="0" hangingPunct="1">
                        <a:lnSpc>
                          <a:spcPct val="100000"/>
                        </a:lnSpc>
                        <a:spcBef>
                          <a:spcPts val="0"/>
                        </a:spcBef>
                        <a:spcAft>
                          <a:spcPts val="0"/>
                        </a:spcAft>
                        <a:buClrTx/>
                        <a:buSzTx/>
                        <a:buFontTx/>
                        <a:buNone/>
                        <a:tabLst/>
                        <a:defRPr/>
                      </a:pPr>
                      <a:r>
                        <a:rPr lang="en-GB" sz="1500" noProof="0" dirty="0" smtClean="0">
                          <a:latin typeface="Dotum" panose="020B0600000101010101" pitchFamily="34" charset="-127"/>
                          <a:ea typeface="Dotum" panose="020B0600000101010101" pitchFamily="34" charset="-127"/>
                        </a:rPr>
                        <a:t>Differences among Team teachers</a:t>
                      </a:r>
                      <a:endParaRPr lang="en-GB" sz="1500" noProof="0" dirty="0">
                        <a:latin typeface="Dotum" panose="020B0600000101010101" pitchFamily="34" charset="-127"/>
                        <a:ea typeface="Dotum" panose="020B0600000101010101" pitchFamily="34" charset="-127"/>
                      </a:endParaRPr>
                    </a:p>
                  </a:txBody>
                  <a:tcPr/>
                </a:tc>
                <a:tc>
                  <a:txBody>
                    <a:bodyPr/>
                    <a:lstStyle/>
                    <a:p>
                      <a:pPr marL="0" indent="0">
                        <a:buFont typeface="Arial" panose="020B0604020202020204" pitchFamily="34" charset="0"/>
                        <a:buNone/>
                      </a:pPr>
                      <a:r>
                        <a:rPr lang="en-US" sz="1500" noProof="0" dirty="0" smtClean="0">
                          <a:latin typeface="Dotum" panose="020B0600000101010101" pitchFamily="34" charset="-127"/>
                          <a:ea typeface="Dotum" panose="020B0600000101010101" pitchFamily="34" charset="-127"/>
                        </a:rPr>
                        <a:t>- We never met each other live in our teaching role, so different approaches were unknown to us.</a:t>
                      </a:r>
                      <a:r>
                        <a:rPr lang="en-US" sz="1500" baseline="0" noProof="0" dirty="0" smtClean="0">
                          <a:latin typeface="Dotum" panose="020B0600000101010101" pitchFamily="34" charset="-127"/>
                          <a:ea typeface="Dotum" panose="020B0600000101010101" pitchFamily="34" charset="-127"/>
                        </a:rPr>
                        <a:t> We had not spoken about how the final “product” should look like.  </a:t>
                      </a:r>
                      <a:endParaRPr lang="en-GB" sz="1500" noProof="0" dirty="0">
                        <a:latin typeface="Dotum" panose="020B0600000101010101" pitchFamily="34" charset="-127"/>
                        <a:ea typeface="Dotum" panose="020B0600000101010101" pitchFamily="34" charset="-127"/>
                      </a:endParaRPr>
                    </a:p>
                  </a:txBody>
                  <a:tcPr/>
                </a:tc>
                <a:tc vMerge="1">
                  <a:txBody>
                    <a:bodyPr/>
                    <a:lstStyle/>
                    <a:p>
                      <a:endParaRPr lang="en-GB" sz="1400" noProof="0" dirty="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1620826221"/>
                  </a:ext>
                </a:extLst>
              </a:tr>
              <a:tr h="370840">
                <a:tc>
                  <a:txBody>
                    <a:bodyPr/>
                    <a:lstStyle/>
                    <a:p>
                      <a:r>
                        <a:rPr lang="en-US" sz="1800" b="1" noProof="0" dirty="0" smtClean="0">
                          <a:latin typeface="Dotum" panose="020B0600000101010101" pitchFamily="34" charset="-127"/>
                          <a:ea typeface="Dotum" panose="020B0600000101010101" pitchFamily="34" charset="-127"/>
                        </a:rPr>
                        <a:t>Evaluation schemata was not suitable</a:t>
                      </a:r>
                      <a:endParaRPr lang="en-GB" sz="1800" b="1" noProof="0" dirty="0">
                        <a:latin typeface="Dotum" panose="020B0600000101010101" pitchFamily="34" charset="-127"/>
                        <a:ea typeface="Dotum" panose="020B0600000101010101" pitchFamily="34" charset="-127"/>
                      </a:endParaRPr>
                    </a:p>
                  </a:txBody>
                  <a:tcPr/>
                </a:tc>
                <a:tc>
                  <a:txBody>
                    <a:bodyPr/>
                    <a:lstStyle/>
                    <a:p>
                      <a:pPr marL="285750" indent="-285750">
                        <a:buFontTx/>
                        <a:buChar char="-"/>
                      </a:pPr>
                      <a:r>
                        <a:rPr lang="en-GB" sz="1500" b="1" baseline="0" noProof="0" dirty="0" smtClean="0">
                          <a:solidFill>
                            <a:srgbClr val="FF0066"/>
                          </a:solidFill>
                          <a:latin typeface="Dotum" panose="020B0600000101010101" pitchFamily="34" charset="-127"/>
                          <a:ea typeface="Dotum" panose="020B0600000101010101" pitchFamily="34" charset="-127"/>
                          <a:cs typeface="+mn-cs"/>
                        </a:rPr>
                        <a:t>Tactic, strategic behaviour of students was underestimated.</a:t>
                      </a:r>
                    </a:p>
                    <a:p>
                      <a:pPr marL="285750" indent="-285750">
                        <a:buFontTx/>
                        <a:buChar char="-"/>
                      </a:pPr>
                      <a:r>
                        <a:rPr lang="en-GB" sz="1500" b="1" baseline="0" noProof="0" dirty="0" smtClean="0">
                          <a:solidFill>
                            <a:srgbClr val="FF0066"/>
                          </a:solidFill>
                          <a:latin typeface="Dotum" panose="020B0600000101010101" pitchFamily="34" charset="-127"/>
                          <a:ea typeface="Dotum" panose="020B0600000101010101" pitchFamily="34" charset="-127"/>
                          <a:cs typeface="+mn-cs"/>
                        </a:rPr>
                        <a:t>Expected competences in English were set to low/ not communicated appropriately. </a:t>
                      </a:r>
                    </a:p>
                    <a:p>
                      <a:pPr marL="285750" indent="-285750">
                        <a:buFontTx/>
                        <a:buChar char="-"/>
                      </a:pPr>
                      <a:r>
                        <a:rPr lang="en-GB" sz="1500" b="1" baseline="0" noProof="0" dirty="0" smtClean="0">
                          <a:solidFill>
                            <a:srgbClr val="FF0066"/>
                          </a:solidFill>
                          <a:latin typeface="Dotum" panose="020B0600000101010101" pitchFamily="34" charset="-127"/>
                          <a:ea typeface="Dotum" panose="020B0600000101010101" pitchFamily="34" charset="-127"/>
                          <a:cs typeface="+mn-cs"/>
                        </a:rPr>
                        <a:t>Constructive Alignment was not properly worked out for good English speakers</a:t>
                      </a:r>
                    </a:p>
                  </a:txBody>
                  <a:tcPr/>
                </a:tc>
                <a:tc vMerge="1">
                  <a:txBody>
                    <a:bodyPr/>
                    <a:lstStyle/>
                    <a:p>
                      <a:pPr marL="285750" indent="-285750">
                        <a:buFontTx/>
                        <a:buChar char="-"/>
                      </a:pPr>
                      <a:endParaRPr lang="en-US" sz="1400" noProof="0" dirty="0" smtClean="0">
                        <a:solidFill>
                          <a:srgbClr val="FF0066"/>
                        </a:solidFill>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1881711606"/>
                  </a:ext>
                </a:extLst>
              </a:tr>
              <a:tr h="370840">
                <a:tc>
                  <a:txBody>
                    <a:bodyPr/>
                    <a:lstStyle/>
                    <a:p>
                      <a:r>
                        <a:rPr lang="de-DE" sz="1500" dirty="0" smtClean="0">
                          <a:latin typeface="Dotum" panose="020B0600000101010101" pitchFamily="34" charset="-127"/>
                          <a:ea typeface="Dotum" panose="020B0600000101010101" pitchFamily="34" charset="-127"/>
                        </a:rPr>
                        <a:t>LANGUAGE was not </a:t>
                      </a:r>
                      <a:r>
                        <a:rPr lang="de-DE" sz="1500" dirty="0" err="1" smtClean="0">
                          <a:latin typeface="Dotum" panose="020B0600000101010101" pitchFamily="34" charset="-127"/>
                          <a:ea typeface="Dotum" panose="020B0600000101010101" pitchFamily="34" charset="-127"/>
                        </a:rPr>
                        <a:t>best</a:t>
                      </a:r>
                      <a:r>
                        <a:rPr lang="de-DE" sz="1500" dirty="0" smtClean="0">
                          <a:latin typeface="Dotum" panose="020B0600000101010101" pitchFamily="34" charset="-127"/>
                          <a:ea typeface="Dotum" panose="020B0600000101010101" pitchFamily="34" charset="-127"/>
                        </a:rPr>
                        <a:t> </a:t>
                      </a:r>
                      <a:r>
                        <a:rPr lang="de-DE" sz="1500" dirty="0" err="1" smtClean="0">
                          <a:latin typeface="Dotum" panose="020B0600000101010101" pitchFamily="34" charset="-127"/>
                          <a:ea typeface="Dotum" panose="020B0600000101010101" pitchFamily="34" charset="-127"/>
                        </a:rPr>
                        <a:t>integrated</a:t>
                      </a:r>
                      <a:endParaRPr lang="de-DE" sz="1500" dirty="0">
                        <a:latin typeface="Dotum" panose="020B0600000101010101" pitchFamily="34" charset="-127"/>
                        <a:ea typeface="Dotum" panose="020B0600000101010101" pitchFamily="34" charset="-127"/>
                      </a:endParaRPr>
                    </a:p>
                  </a:txBody>
                  <a:tcPr/>
                </a:tc>
                <a:tc>
                  <a:txBody>
                    <a:bodyPr/>
                    <a:lstStyle/>
                    <a:p>
                      <a:pPr marL="285750" indent="-285750">
                        <a:buFontTx/>
                        <a:buChar char="-"/>
                      </a:pPr>
                      <a:r>
                        <a:rPr lang="en-GB" sz="1500" noProof="0" dirty="0" smtClean="0">
                          <a:latin typeface="Dotum" panose="020B0600000101010101" pitchFamily="34" charset="-127"/>
                          <a:ea typeface="Dotum" panose="020B0600000101010101" pitchFamily="34" charset="-127"/>
                        </a:rPr>
                        <a:t>CONTENT</a:t>
                      </a:r>
                      <a:r>
                        <a:rPr lang="en-GB" sz="1500" baseline="0" noProof="0" dirty="0" smtClean="0">
                          <a:latin typeface="Dotum" panose="020B0600000101010101" pitchFamily="34" charset="-127"/>
                          <a:ea typeface="Dotum" panose="020B0600000101010101" pitchFamily="34" charset="-127"/>
                        </a:rPr>
                        <a:t> was going first in planning, LANGUGE waited for tasks, requirements</a:t>
                      </a:r>
                    </a:p>
                  </a:txBody>
                  <a:tcPr/>
                </a:tc>
                <a:tc vMerge="1">
                  <a:txBody>
                    <a:bodyPr/>
                    <a:lstStyle/>
                    <a:p>
                      <a:pPr marL="285750" indent="-285750">
                        <a:buFontTx/>
                        <a:buChar char="-"/>
                      </a:pPr>
                      <a:endParaRPr lang="en-GB" sz="1400" noProof="0" dirty="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1266352637"/>
                  </a:ext>
                </a:extLst>
              </a:tr>
              <a:tr h="370840">
                <a:tc>
                  <a:txBody>
                    <a:bodyPr/>
                    <a:lstStyle/>
                    <a:p>
                      <a:r>
                        <a:rPr lang="de-DE" sz="1500" dirty="0" smtClean="0">
                          <a:latin typeface="Dotum" panose="020B0600000101010101" pitchFamily="34" charset="-127"/>
                          <a:ea typeface="Dotum" panose="020B0600000101010101" pitchFamily="34" charset="-127"/>
                        </a:rPr>
                        <a:t>High </a:t>
                      </a:r>
                      <a:r>
                        <a:rPr lang="de-DE" sz="1500" dirty="0" err="1" smtClean="0">
                          <a:latin typeface="Dotum" panose="020B0600000101010101" pitchFamily="34" charset="-127"/>
                          <a:ea typeface="Dotum" panose="020B0600000101010101" pitchFamily="34" charset="-127"/>
                        </a:rPr>
                        <a:t>effort</a:t>
                      </a:r>
                      <a:r>
                        <a:rPr lang="de-DE" sz="1500" dirty="0" smtClean="0">
                          <a:latin typeface="Dotum" panose="020B0600000101010101" pitchFamily="34" charset="-127"/>
                          <a:ea typeface="Dotum" panose="020B0600000101010101" pitchFamily="34" charset="-127"/>
                        </a:rPr>
                        <a:t> versus</a:t>
                      </a:r>
                      <a:r>
                        <a:rPr lang="de-DE" sz="1500" baseline="0" dirty="0" smtClean="0">
                          <a:latin typeface="Dotum" panose="020B0600000101010101" pitchFamily="34" charset="-127"/>
                          <a:ea typeface="Dotum" panose="020B0600000101010101" pitchFamily="34" charset="-127"/>
                        </a:rPr>
                        <a:t> SWH </a:t>
                      </a:r>
                      <a:r>
                        <a:rPr lang="de-DE" sz="1500" baseline="0" dirty="0" err="1" smtClean="0">
                          <a:latin typeface="Dotum" panose="020B0600000101010101" pitchFamily="34" charset="-127"/>
                          <a:ea typeface="Dotum" panose="020B0600000101010101" pitchFamily="34" charset="-127"/>
                        </a:rPr>
                        <a:t>acountability</a:t>
                      </a:r>
                      <a:endParaRPr lang="de-DE" sz="1500" dirty="0">
                        <a:latin typeface="Dotum" panose="020B0600000101010101" pitchFamily="34" charset="-127"/>
                        <a:ea typeface="Dotum" panose="020B0600000101010101" pitchFamily="34" charset="-127"/>
                      </a:endParaRPr>
                    </a:p>
                  </a:txBody>
                  <a:tcPr/>
                </a:tc>
                <a:tc>
                  <a:txBody>
                    <a:bodyPr/>
                    <a:lstStyle/>
                    <a:p>
                      <a:pPr marL="285750" indent="-285750">
                        <a:buFontTx/>
                        <a:buChar char="-"/>
                      </a:pPr>
                      <a:r>
                        <a:rPr lang="de-DE" sz="1500" baseline="0" dirty="0" err="1" smtClean="0">
                          <a:solidFill>
                            <a:schemeClr val="tx1"/>
                          </a:solidFill>
                          <a:latin typeface="Dotum" panose="020B0600000101010101" pitchFamily="34" charset="-127"/>
                          <a:ea typeface="Dotum" panose="020B0600000101010101" pitchFamily="34" charset="-127"/>
                          <a:cs typeface="+mn-cs"/>
                        </a:rPr>
                        <a:t>Misfitting</a:t>
                      </a:r>
                      <a:r>
                        <a:rPr lang="de-DE" sz="1500" baseline="0" dirty="0" smtClean="0">
                          <a:solidFill>
                            <a:schemeClr val="tx1"/>
                          </a:solidFill>
                          <a:latin typeface="Dotum" panose="020B0600000101010101" pitchFamily="34" charset="-127"/>
                          <a:ea typeface="Dotum" panose="020B0600000101010101" pitchFamily="34" charset="-127"/>
                          <a:cs typeface="+mn-cs"/>
                        </a:rPr>
                        <a:t> </a:t>
                      </a:r>
                      <a:r>
                        <a:rPr lang="de-DE" sz="1500" baseline="0" dirty="0" err="1" smtClean="0">
                          <a:solidFill>
                            <a:schemeClr val="tx1"/>
                          </a:solidFill>
                          <a:latin typeface="Dotum" panose="020B0600000101010101" pitchFamily="34" charset="-127"/>
                          <a:ea typeface="Dotum" panose="020B0600000101010101" pitchFamily="34" charset="-127"/>
                          <a:cs typeface="+mn-cs"/>
                        </a:rPr>
                        <a:t>resources</a:t>
                      </a:r>
                      <a:r>
                        <a:rPr lang="de-DE" sz="1500" baseline="0" dirty="0" smtClean="0">
                          <a:solidFill>
                            <a:schemeClr val="tx1"/>
                          </a:solidFill>
                          <a:latin typeface="Dotum" panose="020B0600000101010101" pitchFamily="34" charset="-127"/>
                          <a:ea typeface="Dotum" panose="020B0600000101010101" pitchFamily="34" charset="-127"/>
                          <a:cs typeface="+mn-cs"/>
                        </a:rPr>
                        <a:t> </a:t>
                      </a:r>
                      <a:r>
                        <a:rPr lang="de-DE" sz="1500" baseline="0" dirty="0" err="1" smtClean="0">
                          <a:solidFill>
                            <a:schemeClr val="tx1"/>
                          </a:solidFill>
                          <a:latin typeface="Dotum" panose="020B0600000101010101" pitchFamily="34" charset="-127"/>
                          <a:ea typeface="Dotum" panose="020B0600000101010101" pitchFamily="34" charset="-127"/>
                          <a:cs typeface="+mn-cs"/>
                        </a:rPr>
                        <a:t>for</a:t>
                      </a:r>
                      <a:r>
                        <a:rPr lang="de-DE" sz="1500" baseline="0" dirty="0" smtClean="0">
                          <a:solidFill>
                            <a:schemeClr val="tx1"/>
                          </a:solidFill>
                          <a:latin typeface="Dotum" panose="020B0600000101010101" pitchFamily="34" charset="-127"/>
                          <a:ea typeface="Dotum" panose="020B0600000101010101" pitchFamily="34" charset="-127"/>
                          <a:cs typeface="+mn-cs"/>
                        </a:rPr>
                        <a:t> innovative </a:t>
                      </a:r>
                      <a:r>
                        <a:rPr lang="de-DE" sz="1500" baseline="0" dirty="0" err="1" smtClean="0">
                          <a:solidFill>
                            <a:schemeClr val="tx1"/>
                          </a:solidFill>
                          <a:latin typeface="Dotum" panose="020B0600000101010101" pitchFamily="34" charset="-127"/>
                          <a:ea typeface="Dotum" panose="020B0600000101010101" pitchFamily="34" charset="-127"/>
                          <a:cs typeface="+mn-cs"/>
                        </a:rPr>
                        <a:t>concepts</a:t>
                      </a:r>
                      <a:r>
                        <a:rPr lang="de-DE" sz="1500" baseline="0" dirty="0" smtClean="0">
                          <a:solidFill>
                            <a:schemeClr val="tx1"/>
                          </a:solidFill>
                          <a:latin typeface="Dotum" panose="020B0600000101010101" pitchFamily="34" charset="-127"/>
                          <a:ea typeface="Dotum" panose="020B0600000101010101" pitchFamily="34" charset="-127"/>
                          <a:cs typeface="+mn-cs"/>
                        </a:rPr>
                        <a:t> in </a:t>
                      </a:r>
                      <a:r>
                        <a:rPr lang="de-DE" sz="1500" baseline="0" dirty="0" err="1" smtClean="0">
                          <a:solidFill>
                            <a:schemeClr val="tx1"/>
                          </a:solidFill>
                          <a:latin typeface="Dotum" panose="020B0600000101010101" pitchFamily="34" charset="-127"/>
                          <a:ea typeface="Dotum" panose="020B0600000101010101" pitchFamily="34" charset="-127"/>
                          <a:cs typeface="+mn-cs"/>
                        </a:rPr>
                        <a:t>teaching</a:t>
                      </a:r>
                      <a:endParaRPr lang="de-DE" sz="1500" baseline="0" dirty="0" smtClean="0">
                        <a:solidFill>
                          <a:schemeClr val="tx1"/>
                        </a:solidFill>
                        <a:latin typeface="Dotum" panose="020B0600000101010101" pitchFamily="34" charset="-127"/>
                        <a:ea typeface="Dotum" panose="020B0600000101010101" pitchFamily="34" charset="-127"/>
                        <a:cs typeface="+mn-cs"/>
                      </a:endParaRPr>
                    </a:p>
                    <a:p>
                      <a:pPr marL="285750" indent="-285750">
                        <a:buFontTx/>
                        <a:buChar char="-"/>
                      </a:pPr>
                      <a:r>
                        <a:rPr lang="de-DE" sz="1500" baseline="0" dirty="0" smtClean="0">
                          <a:solidFill>
                            <a:schemeClr val="tx1"/>
                          </a:solidFill>
                          <a:latin typeface="Dotum" panose="020B0600000101010101" pitchFamily="34" charset="-127"/>
                          <a:ea typeface="Dotum" panose="020B0600000101010101" pitchFamily="34" charset="-127"/>
                          <a:cs typeface="+mn-cs"/>
                        </a:rPr>
                        <a:t>Team </a:t>
                      </a:r>
                      <a:r>
                        <a:rPr lang="de-DE" sz="1500" baseline="0" dirty="0" err="1" smtClean="0">
                          <a:solidFill>
                            <a:schemeClr val="tx1"/>
                          </a:solidFill>
                          <a:latin typeface="Dotum" panose="020B0600000101010101" pitchFamily="34" charset="-127"/>
                          <a:ea typeface="Dotum" panose="020B0600000101010101" pitchFamily="34" charset="-127"/>
                          <a:cs typeface="+mn-cs"/>
                        </a:rPr>
                        <a:t>teaching</a:t>
                      </a:r>
                      <a:r>
                        <a:rPr lang="de-DE" sz="1500" baseline="0" dirty="0" smtClean="0">
                          <a:solidFill>
                            <a:schemeClr val="tx1"/>
                          </a:solidFill>
                          <a:latin typeface="Dotum" panose="020B0600000101010101" pitchFamily="34" charset="-127"/>
                          <a:ea typeface="Dotum" panose="020B0600000101010101" pitchFamily="34" charset="-127"/>
                          <a:cs typeface="+mn-cs"/>
                        </a:rPr>
                        <a:t> </a:t>
                      </a:r>
                      <a:r>
                        <a:rPr lang="de-DE" sz="1500" baseline="0" dirty="0" err="1" smtClean="0">
                          <a:solidFill>
                            <a:schemeClr val="tx1"/>
                          </a:solidFill>
                          <a:latin typeface="Dotum" panose="020B0600000101010101" pitchFamily="34" charset="-127"/>
                          <a:ea typeface="Dotum" panose="020B0600000101010101" pitchFamily="34" charset="-127"/>
                          <a:cs typeface="+mn-cs"/>
                        </a:rPr>
                        <a:t>is</a:t>
                      </a:r>
                      <a:r>
                        <a:rPr lang="de-DE" sz="1500" baseline="0" dirty="0" smtClean="0">
                          <a:solidFill>
                            <a:schemeClr val="tx1"/>
                          </a:solidFill>
                          <a:latin typeface="Dotum" panose="020B0600000101010101" pitchFamily="34" charset="-127"/>
                          <a:ea typeface="Dotum" panose="020B0600000101010101" pitchFamily="34" charset="-127"/>
                          <a:cs typeface="+mn-cs"/>
                        </a:rPr>
                        <a:t> not </a:t>
                      </a:r>
                      <a:r>
                        <a:rPr lang="de-DE" sz="1500" baseline="0" dirty="0" err="1" smtClean="0">
                          <a:solidFill>
                            <a:schemeClr val="tx1"/>
                          </a:solidFill>
                          <a:latin typeface="Dotum" panose="020B0600000101010101" pitchFamily="34" charset="-127"/>
                          <a:ea typeface="Dotum" panose="020B0600000101010101" pitchFamily="34" charset="-127"/>
                          <a:cs typeface="+mn-cs"/>
                        </a:rPr>
                        <a:t>adaquatly</a:t>
                      </a:r>
                      <a:r>
                        <a:rPr lang="de-DE" sz="1500" baseline="0" dirty="0" smtClean="0">
                          <a:solidFill>
                            <a:schemeClr val="tx1"/>
                          </a:solidFill>
                          <a:latin typeface="Dotum" panose="020B0600000101010101" pitchFamily="34" charset="-127"/>
                          <a:ea typeface="Dotum" panose="020B0600000101010101" pitchFamily="34" charset="-127"/>
                          <a:cs typeface="+mn-cs"/>
                        </a:rPr>
                        <a:t> </a:t>
                      </a:r>
                      <a:r>
                        <a:rPr lang="de-DE" sz="1500" baseline="0" dirty="0" err="1" smtClean="0">
                          <a:solidFill>
                            <a:schemeClr val="tx1"/>
                          </a:solidFill>
                          <a:latin typeface="Dotum" panose="020B0600000101010101" pitchFamily="34" charset="-127"/>
                          <a:ea typeface="Dotum" panose="020B0600000101010101" pitchFamily="34" charset="-127"/>
                          <a:cs typeface="+mn-cs"/>
                        </a:rPr>
                        <a:t>regarded</a:t>
                      </a:r>
                      <a:r>
                        <a:rPr lang="de-DE" sz="1500" baseline="0" dirty="0" smtClean="0">
                          <a:solidFill>
                            <a:schemeClr val="tx1"/>
                          </a:solidFill>
                          <a:latin typeface="Dotum" panose="020B0600000101010101" pitchFamily="34" charset="-127"/>
                          <a:ea typeface="Dotum" panose="020B0600000101010101" pitchFamily="34" charset="-127"/>
                          <a:cs typeface="+mn-cs"/>
                        </a:rPr>
                        <a:t> in </a:t>
                      </a:r>
                      <a:r>
                        <a:rPr lang="de-DE" sz="1500" baseline="0" dirty="0" err="1" smtClean="0">
                          <a:solidFill>
                            <a:schemeClr val="tx1"/>
                          </a:solidFill>
                          <a:latin typeface="Dotum" panose="020B0600000101010101" pitchFamily="34" charset="-127"/>
                          <a:ea typeface="Dotum" panose="020B0600000101010101" pitchFamily="34" charset="-127"/>
                          <a:cs typeface="+mn-cs"/>
                        </a:rPr>
                        <a:t>accounting</a:t>
                      </a:r>
                      <a:r>
                        <a:rPr lang="de-DE" sz="1500" baseline="0" dirty="0" smtClean="0">
                          <a:solidFill>
                            <a:schemeClr val="tx1"/>
                          </a:solidFill>
                          <a:latin typeface="Dotum" panose="020B0600000101010101" pitchFamily="34" charset="-127"/>
                          <a:ea typeface="Dotum" panose="020B0600000101010101" pitchFamily="34" charset="-127"/>
                          <a:cs typeface="+mn-cs"/>
                        </a:rPr>
                        <a:t> </a:t>
                      </a:r>
                      <a:r>
                        <a:rPr lang="de-DE" sz="1500" baseline="0" dirty="0" err="1" smtClean="0">
                          <a:solidFill>
                            <a:schemeClr val="tx1"/>
                          </a:solidFill>
                          <a:latin typeface="Dotum" panose="020B0600000101010101" pitchFamily="34" charset="-127"/>
                          <a:ea typeface="Dotum" panose="020B0600000101010101" pitchFamily="34" charset="-127"/>
                          <a:cs typeface="+mn-cs"/>
                        </a:rPr>
                        <a:t>terms</a:t>
                      </a:r>
                      <a:endParaRPr lang="de-DE" sz="1500" baseline="0" dirty="0">
                        <a:solidFill>
                          <a:schemeClr val="tx1"/>
                        </a:solidFill>
                        <a:latin typeface="Dotum" panose="020B0600000101010101" pitchFamily="34" charset="-127"/>
                        <a:ea typeface="Dotum" panose="020B0600000101010101" pitchFamily="34" charset="-127"/>
                        <a:cs typeface="+mn-cs"/>
                      </a:endParaRPr>
                    </a:p>
                  </a:txBody>
                  <a:tcPr/>
                </a:tc>
                <a:tc vMerge="1">
                  <a:txBody>
                    <a:bodyPr/>
                    <a:lstStyle/>
                    <a:p>
                      <a:pPr marL="285750" indent="-285750">
                        <a:buFontTx/>
                        <a:buChar char="-"/>
                      </a:pPr>
                      <a:endParaRPr lang="de-DE" sz="1400" baseline="0" dirty="0">
                        <a:solidFill>
                          <a:schemeClr val="tx1"/>
                        </a:solidFill>
                        <a:latin typeface="Dotum" panose="020B0600000101010101" pitchFamily="34" charset="-127"/>
                        <a:ea typeface="Dotum" panose="020B0600000101010101" pitchFamily="34" charset="-127"/>
                        <a:cs typeface="+mn-cs"/>
                      </a:endParaRPr>
                    </a:p>
                  </a:txBody>
                  <a:tcPr/>
                </a:tc>
                <a:extLst>
                  <a:ext uri="{0D108BD9-81ED-4DB2-BD59-A6C34878D82A}">
                    <a16:rowId xmlns:a16="http://schemas.microsoft.com/office/drawing/2014/main" val="2555375502"/>
                  </a:ext>
                </a:extLst>
              </a:tr>
              <a:tr h="370840">
                <a:tc>
                  <a:txBody>
                    <a:bodyPr/>
                    <a:lstStyle/>
                    <a:p>
                      <a:r>
                        <a:rPr lang="de-DE" sz="1800" b="1" dirty="0" err="1" smtClean="0">
                          <a:latin typeface="Dotum" panose="020B0600000101010101" pitchFamily="34" charset="-127"/>
                          <a:ea typeface="Dotum" panose="020B0600000101010101" pitchFamily="34" charset="-127"/>
                        </a:rPr>
                        <a:t>Perceived</a:t>
                      </a:r>
                      <a:r>
                        <a:rPr lang="de-DE" sz="1800" b="1" dirty="0" smtClean="0">
                          <a:latin typeface="Dotum" panose="020B0600000101010101" pitchFamily="34" charset="-127"/>
                          <a:ea typeface="Dotum" panose="020B0600000101010101" pitchFamily="34" charset="-127"/>
                        </a:rPr>
                        <a:t> </a:t>
                      </a:r>
                      <a:r>
                        <a:rPr lang="de-DE" sz="1800" b="1" dirty="0" err="1" smtClean="0">
                          <a:latin typeface="Dotum" panose="020B0600000101010101" pitchFamily="34" charset="-127"/>
                          <a:ea typeface="Dotum" panose="020B0600000101010101" pitchFamily="34" charset="-127"/>
                        </a:rPr>
                        <a:t>value</a:t>
                      </a:r>
                      <a:r>
                        <a:rPr lang="de-DE" sz="1800" b="1" dirty="0" smtClean="0">
                          <a:latin typeface="Dotum" panose="020B0600000101010101" pitchFamily="34" charset="-127"/>
                          <a:ea typeface="Dotum" panose="020B0600000101010101" pitchFamily="34" charset="-127"/>
                        </a:rPr>
                        <a:t> </a:t>
                      </a:r>
                      <a:r>
                        <a:rPr lang="de-DE" sz="1800" b="1" dirty="0" err="1" smtClean="0">
                          <a:latin typeface="Dotum" panose="020B0600000101010101" pitchFamily="34" charset="-127"/>
                          <a:ea typeface="Dotum" panose="020B0600000101010101" pitchFamily="34" charset="-127"/>
                        </a:rPr>
                        <a:t>of</a:t>
                      </a:r>
                      <a:r>
                        <a:rPr lang="de-DE" sz="1800" b="1" dirty="0" smtClean="0">
                          <a:latin typeface="Dotum" panose="020B0600000101010101" pitchFamily="34" charset="-127"/>
                          <a:ea typeface="Dotum" panose="020B0600000101010101" pitchFamily="34" charset="-127"/>
                        </a:rPr>
                        <a:t> CLIL </a:t>
                      </a:r>
                      <a:r>
                        <a:rPr lang="de-DE" sz="1800" b="1" dirty="0" err="1" smtClean="0">
                          <a:latin typeface="Dotum" panose="020B0600000101010101" pitchFamily="34" charset="-127"/>
                          <a:ea typeface="Dotum" panose="020B0600000101010101" pitchFamily="34" charset="-127"/>
                        </a:rPr>
                        <a:t>by</a:t>
                      </a:r>
                      <a:r>
                        <a:rPr lang="de-DE" sz="1800" b="1" dirty="0" smtClean="0">
                          <a:latin typeface="Dotum" panose="020B0600000101010101" pitchFamily="34" charset="-127"/>
                          <a:ea typeface="Dotum" panose="020B0600000101010101" pitchFamily="34" charset="-127"/>
                        </a:rPr>
                        <a:t> </a:t>
                      </a:r>
                      <a:r>
                        <a:rPr lang="de-DE" sz="1800" b="1" dirty="0" err="1" smtClean="0">
                          <a:latin typeface="Dotum" panose="020B0600000101010101" pitchFamily="34" charset="-127"/>
                          <a:ea typeface="Dotum" panose="020B0600000101010101" pitchFamily="34" charset="-127"/>
                        </a:rPr>
                        <a:t>students</a:t>
                      </a:r>
                      <a:endParaRPr lang="de-DE" sz="1800" b="1" dirty="0">
                        <a:latin typeface="Dotum" panose="020B0600000101010101" pitchFamily="34" charset="-127"/>
                        <a:ea typeface="Dotum" panose="020B0600000101010101" pitchFamily="34" charset="-127"/>
                      </a:endParaRPr>
                    </a:p>
                  </a:txBody>
                  <a:tcPr/>
                </a:tc>
                <a:tc>
                  <a:txBody>
                    <a:bodyPr/>
                    <a:lstStyle/>
                    <a:p>
                      <a:pPr marL="285750" indent="-285750">
                        <a:buFontTx/>
                        <a:buChar char="-"/>
                      </a:pPr>
                      <a:r>
                        <a:rPr lang="en-US" sz="1500" b="1" dirty="0" smtClean="0">
                          <a:solidFill>
                            <a:srgbClr val="FF0066"/>
                          </a:solidFill>
                          <a:latin typeface="Dotum" panose="020B0600000101010101" pitchFamily="34" charset="-127"/>
                          <a:ea typeface="Dotum" panose="020B0600000101010101" pitchFamily="34" charset="-127"/>
                        </a:rPr>
                        <a:t>Constructive Alignment was not properly worked out for good English speakers</a:t>
                      </a:r>
                    </a:p>
                    <a:p>
                      <a:pPr marL="285750" indent="-285750">
                        <a:buFontTx/>
                        <a:buChar char="-"/>
                      </a:pPr>
                      <a:r>
                        <a:rPr lang="en-US" sz="1500" b="1" dirty="0" smtClean="0">
                          <a:solidFill>
                            <a:srgbClr val="FF0066"/>
                          </a:solidFill>
                          <a:latin typeface="Dotum" panose="020B0600000101010101" pitchFamily="34" charset="-127"/>
                          <a:ea typeface="Dotum" panose="020B0600000101010101" pitchFamily="34" charset="-127"/>
                        </a:rPr>
                        <a:t>Cohort are</a:t>
                      </a:r>
                      <a:r>
                        <a:rPr lang="en-US" sz="1500" b="1" baseline="0" dirty="0" smtClean="0">
                          <a:solidFill>
                            <a:srgbClr val="FF0066"/>
                          </a:solidFill>
                          <a:latin typeface="Dotum" panose="020B0600000101010101" pitchFamily="34" charset="-127"/>
                          <a:ea typeface="Dotum" panose="020B0600000101010101" pitchFamily="34" charset="-127"/>
                        </a:rPr>
                        <a:t> not high performers/ problems with motivation in general</a:t>
                      </a:r>
                    </a:p>
                    <a:p>
                      <a:pPr marL="285750" indent="-285750">
                        <a:buFontTx/>
                        <a:buChar char="-"/>
                      </a:pPr>
                      <a:r>
                        <a:rPr lang="en-US" sz="1500" b="1" baseline="0" dirty="0" smtClean="0">
                          <a:solidFill>
                            <a:srgbClr val="FF0066"/>
                          </a:solidFill>
                          <a:latin typeface="Dotum" panose="020B0600000101010101" pitchFamily="34" charset="-127"/>
                          <a:ea typeface="Dotum" panose="020B0600000101010101" pitchFamily="34" charset="-127"/>
                        </a:rPr>
                        <a:t>Perception on LANGUAGE Classes based on former experiences</a:t>
                      </a:r>
                      <a:endParaRPr lang="en-US" sz="1500" b="1" dirty="0" smtClean="0">
                        <a:solidFill>
                          <a:srgbClr val="FF0066"/>
                        </a:solidFill>
                        <a:latin typeface="Dotum" panose="020B0600000101010101" pitchFamily="34" charset="-127"/>
                        <a:ea typeface="Dotum" panose="020B0600000101010101" pitchFamily="34" charset="-127"/>
                      </a:endParaRPr>
                    </a:p>
                  </a:txBody>
                  <a:tcPr/>
                </a:tc>
                <a:tc vMerge="1">
                  <a:txBody>
                    <a:bodyPr/>
                    <a:lstStyle/>
                    <a:p>
                      <a:endParaRPr lang="de-DE" sz="1400" dirty="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4260955715"/>
                  </a:ext>
                </a:extLst>
              </a:tr>
            </a:tbl>
          </a:graphicData>
        </a:graphic>
      </p:graphicFrame>
    </p:spTree>
    <p:extLst>
      <p:ext uri="{BB962C8B-B14F-4D97-AF65-F5344CB8AC3E}">
        <p14:creationId xmlns:p14="http://schemas.microsoft.com/office/powerpoint/2010/main" val="85225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reihandform 6"/>
          <p:cNvSpPr/>
          <p:nvPr/>
        </p:nvSpPr>
        <p:spPr bwMode="auto">
          <a:xfrm>
            <a:off x="-486383" y="194553"/>
            <a:ext cx="12879421" cy="6828885"/>
          </a:xfrm>
          <a:custGeom>
            <a:avLst/>
            <a:gdLst>
              <a:gd name="connsiteX0" fmla="*/ 466928 w 12879421"/>
              <a:gd name="connsiteY0" fmla="*/ 2169268 h 6828885"/>
              <a:gd name="connsiteX1" fmla="*/ 466928 w 12879421"/>
              <a:gd name="connsiteY1" fmla="*/ 2169268 h 6828885"/>
              <a:gd name="connsiteX2" fmla="*/ 554477 w 12879421"/>
              <a:gd name="connsiteY2" fmla="*/ 2188724 h 6828885"/>
              <a:gd name="connsiteX3" fmla="*/ 885217 w 12879421"/>
              <a:gd name="connsiteY3" fmla="*/ 2169268 h 6828885"/>
              <a:gd name="connsiteX4" fmla="*/ 933855 w 12879421"/>
              <a:gd name="connsiteY4" fmla="*/ 2149813 h 6828885"/>
              <a:gd name="connsiteX5" fmla="*/ 982494 w 12879421"/>
              <a:gd name="connsiteY5" fmla="*/ 2140085 h 6828885"/>
              <a:gd name="connsiteX6" fmla="*/ 1021404 w 12879421"/>
              <a:gd name="connsiteY6" fmla="*/ 2130358 h 6828885"/>
              <a:gd name="connsiteX7" fmla="*/ 1070043 w 12879421"/>
              <a:gd name="connsiteY7" fmla="*/ 2091447 h 6828885"/>
              <a:gd name="connsiteX8" fmla="*/ 1108953 w 12879421"/>
              <a:gd name="connsiteY8" fmla="*/ 2062264 h 6828885"/>
              <a:gd name="connsiteX9" fmla="*/ 1157592 w 12879421"/>
              <a:gd name="connsiteY9" fmla="*/ 2013626 h 6828885"/>
              <a:gd name="connsiteX10" fmla="*/ 1186774 w 12879421"/>
              <a:gd name="connsiteY10" fmla="*/ 1984443 h 6828885"/>
              <a:gd name="connsiteX11" fmla="*/ 1245140 w 12879421"/>
              <a:gd name="connsiteY11" fmla="*/ 1935804 h 6828885"/>
              <a:gd name="connsiteX12" fmla="*/ 1264596 w 12879421"/>
              <a:gd name="connsiteY12" fmla="*/ 1896894 h 6828885"/>
              <a:gd name="connsiteX13" fmla="*/ 1303506 w 12879421"/>
              <a:gd name="connsiteY13" fmla="*/ 1838528 h 6828885"/>
              <a:gd name="connsiteX14" fmla="*/ 1332689 w 12879421"/>
              <a:gd name="connsiteY14" fmla="*/ 1780162 h 6828885"/>
              <a:gd name="connsiteX15" fmla="*/ 1352145 w 12879421"/>
              <a:gd name="connsiteY15" fmla="*/ 1692613 h 6828885"/>
              <a:gd name="connsiteX16" fmla="*/ 1361872 w 12879421"/>
              <a:gd name="connsiteY16" fmla="*/ 1643975 h 6828885"/>
              <a:gd name="connsiteX17" fmla="*/ 1391055 w 12879421"/>
              <a:gd name="connsiteY17" fmla="*/ 1546698 h 6828885"/>
              <a:gd name="connsiteX18" fmla="*/ 1410511 w 12879421"/>
              <a:gd name="connsiteY18" fmla="*/ 1420238 h 6828885"/>
              <a:gd name="connsiteX19" fmla="*/ 1420238 w 12879421"/>
              <a:gd name="connsiteY19" fmla="*/ 1245141 h 6828885"/>
              <a:gd name="connsiteX20" fmla="*/ 1429966 w 12879421"/>
              <a:gd name="connsiteY20" fmla="*/ 1108953 h 6828885"/>
              <a:gd name="connsiteX21" fmla="*/ 1439694 w 12879421"/>
              <a:gd name="connsiteY21" fmla="*/ 817124 h 6828885"/>
              <a:gd name="connsiteX22" fmla="*/ 1459149 w 12879421"/>
              <a:gd name="connsiteY22" fmla="*/ 700392 h 6828885"/>
              <a:gd name="connsiteX23" fmla="*/ 1498060 w 12879421"/>
              <a:gd name="connsiteY23" fmla="*/ 612843 h 6828885"/>
              <a:gd name="connsiteX24" fmla="*/ 1527243 w 12879421"/>
              <a:gd name="connsiteY24" fmla="*/ 515566 h 6828885"/>
              <a:gd name="connsiteX25" fmla="*/ 1566153 w 12879421"/>
              <a:gd name="connsiteY25" fmla="*/ 389107 h 6828885"/>
              <a:gd name="connsiteX26" fmla="*/ 1585609 w 12879421"/>
              <a:gd name="connsiteY26" fmla="*/ 359924 h 6828885"/>
              <a:gd name="connsiteX27" fmla="*/ 1605064 w 12879421"/>
              <a:gd name="connsiteY27" fmla="*/ 321013 h 6828885"/>
              <a:gd name="connsiteX28" fmla="*/ 1634247 w 12879421"/>
              <a:gd name="connsiteY28" fmla="*/ 243192 h 6828885"/>
              <a:gd name="connsiteX29" fmla="*/ 1653702 w 12879421"/>
              <a:gd name="connsiteY29" fmla="*/ 223736 h 6828885"/>
              <a:gd name="connsiteX30" fmla="*/ 1731523 w 12879421"/>
              <a:gd name="connsiteY30" fmla="*/ 107004 h 6828885"/>
              <a:gd name="connsiteX31" fmla="*/ 1750979 w 12879421"/>
              <a:gd name="connsiteY31" fmla="*/ 77821 h 6828885"/>
              <a:gd name="connsiteX32" fmla="*/ 1809345 w 12879421"/>
              <a:gd name="connsiteY32" fmla="*/ 58366 h 6828885"/>
              <a:gd name="connsiteX33" fmla="*/ 1906621 w 12879421"/>
              <a:gd name="connsiteY33" fmla="*/ 29183 h 6828885"/>
              <a:gd name="connsiteX34" fmla="*/ 2003898 w 12879421"/>
              <a:gd name="connsiteY34" fmla="*/ 0 h 6828885"/>
              <a:gd name="connsiteX35" fmla="*/ 2256817 w 12879421"/>
              <a:gd name="connsiteY35" fmla="*/ 9728 h 6828885"/>
              <a:gd name="connsiteX36" fmla="*/ 2324911 w 12879421"/>
              <a:gd name="connsiteY36" fmla="*/ 38911 h 6828885"/>
              <a:gd name="connsiteX37" fmla="*/ 2412460 w 12879421"/>
              <a:gd name="connsiteY37" fmla="*/ 68094 h 6828885"/>
              <a:gd name="connsiteX38" fmla="*/ 2490281 w 12879421"/>
              <a:gd name="connsiteY38" fmla="*/ 97277 h 6828885"/>
              <a:gd name="connsiteX39" fmla="*/ 2548647 w 12879421"/>
              <a:gd name="connsiteY39" fmla="*/ 136187 h 6828885"/>
              <a:gd name="connsiteX40" fmla="*/ 2616740 w 12879421"/>
              <a:gd name="connsiteY40" fmla="*/ 155643 h 6828885"/>
              <a:gd name="connsiteX41" fmla="*/ 2665379 w 12879421"/>
              <a:gd name="connsiteY41" fmla="*/ 194553 h 6828885"/>
              <a:gd name="connsiteX42" fmla="*/ 2694562 w 12879421"/>
              <a:gd name="connsiteY42" fmla="*/ 204281 h 6828885"/>
              <a:gd name="connsiteX43" fmla="*/ 2782111 w 12879421"/>
              <a:gd name="connsiteY43" fmla="*/ 282102 h 6828885"/>
              <a:gd name="connsiteX44" fmla="*/ 2821021 w 12879421"/>
              <a:gd name="connsiteY44" fmla="*/ 350196 h 6828885"/>
              <a:gd name="connsiteX45" fmla="*/ 2869660 w 12879421"/>
              <a:gd name="connsiteY45" fmla="*/ 418290 h 6828885"/>
              <a:gd name="connsiteX46" fmla="*/ 2898843 w 12879421"/>
              <a:gd name="connsiteY46" fmla="*/ 505838 h 6828885"/>
              <a:gd name="connsiteX47" fmla="*/ 2918298 w 12879421"/>
              <a:gd name="connsiteY47" fmla="*/ 564204 h 6828885"/>
              <a:gd name="connsiteX48" fmla="*/ 2937753 w 12879421"/>
              <a:gd name="connsiteY48" fmla="*/ 612843 h 6828885"/>
              <a:gd name="connsiteX49" fmla="*/ 2976664 w 12879421"/>
              <a:gd name="connsiteY49" fmla="*/ 671209 h 6828885"/>
              <a:gd name="connsiteX50" fmla="*/ 3005847 w 12879421"/>
              <a:gd name="connsiteY50" fmla="*/ 758758 h 6828885"/>
              <a:gd name="connsiteX51" fmla="*/ 3015574 w 12879421"/>
              <a:gd name="connsiteY51" fmla="*/ 787941 h 6828885"/>
              <a:gd name="connsiteX52" fmla="*/ 3044757 w 12879421"/>
              <a:gd name="connsiteY52" fmla="*/ 836579 h 6828885"/>
              <a:gd name="connsiteX53" fmla="*/ 3064213 w 12879421"/>
              <a:gd name="connsiteY53" fmla="*/ 953311 h 6828885"/>
              <a:gd name="connsiteX54" fmla="*/ 3073940 w 12879421"/>
              <a:gd name="connsiteY54" fmla="*/ 1001949 h 6828885"/>
              <a:gd name="connsiteX55" fmla="*/ 3103123 w 12879421"/>
              <a:gd name="connsiteY55" fmla="*/ 1040860 h 6828885"/>
              <a:gd name="connsiteX56" fmla="*/ 3112851 w 12879421"/>
              <a:gd name="connsiteY56" fmla="*/ 1099226 h 6828885"/>
              <a:gd name="connsiteX57" fmla="*/ 3142034 w 12879421"/>
              <a:gd name="connsiteY57" fmla="*/ 1177047 h 6828885"/>
              <a:gd name="connsiteX58" fmla="*/ 3151762 w 12879421"/>
              <a:gd name="connsiteY58" fmla="*/ 1225685 h 6828885"/>
              <a:gd name="connsiteX59" fmla="*/ 3171217 w 12879421"/>
              <a:gd name="connsiteY59" fmla="*/ 1293779 h 6828885"/>
              <a:gd name="connsiteX60" fmla="*/ 3200400 w 12879421"/>
              <a:gd name="connsiteY60" fmla="*/ 1449421 h 6828885"/>
              <a:gd name="connsiteX61" fmla="*/ 3210128 w 12879421"/>
              <a:gd name="connsiteY61" fmla="*/ 1488332 h 6828885"/>
              <a:gd name="connsiteX62" fmla="*/ 3239311 w 12879421"/>
              <a:gd name="connsiteY62" fmla="*/ 1605064 h 6828885"/>
              <a:gd name="connsiteX63" fmla="*/ 3258766 w 12879421"/>
              <a:gd name="connsiteY63" fmla="*/ 1712068 h 6828885"/>
              <a:gd name="connsiteX64" fmla="*/ 3278221 w 12879421"/>
              <a:gd name="connsiteY64" fmla="*/ 1770434 h 6828885"/>
              <a:gd name="connsiteX65" fmla="*/ 3287949 w 12879421"/>
              <a:gd name="connsiteY65" fmla="*/ 1828800 h 6828885"/>
              <a:gd name="connsiteX66" fmla="*/ 3326860 w 12879421"/>
              <a:gd name="connsiteY66" fmla="*/ 1935804 h 6828885"/>
              <a:gd name="connsiteX67" fmla="*/ 3336587 w 12879421"/>
              <a:gd name="connsiteY67" fmla="*/ 1984443 h 6828885"/>
              <a:gd name="connsiteX68" fmla="*/ 3346315 w 12879421"/>
              <a:gd name="connsiteY68" fmla="*/ 2013626 h 6828885"/>
              <a:gd name="connsiteX69" fmla="*/ 3356043 w 12879421"/>
              <a:gd name="connsiteY69" fmla="*/ 2062264 h 6828885"/>
              <a:gd name="connsiteX70" fmla="*/ 3365770 w 12879421"/>
              <a:gd name="connsiteY70" fmla="*/ 2091447 h 6828885"/>
              <a:gd name="connsiteX71" fmla="*/ 3385226 w 12879421"/>
              <a:gd name="connsiteY71" fmla="*/ 2178996 h 6828885"/>
              <a:gd name="connsiteX72" fmla="*/ 3414409 w 12879421"/>
              <a:gd name="connsiteY72" fmla="*/ 2217907 h 6828885"/>
              <a:gd name="connsiteX73" fmla="*/ 3433864 w 12879421"/>
              <a:gd name="connsiteY73" fmla="*/ 2295728 h 6828885"/>
              <a:gd name="connsiteX74" fmla="*/ 3453319 w 12879421"/>
              <a:gd name="connsiteY74" fmla="*/ 2354094 h 6828885"/>
              <a:gd name="connsiteX75" fmla="*/ 3472774 w 12879421"/>
              <a:gd name="connsiteY75" fmla="*/ 2441643 h 6828885"/>
              <a:gd name="connsiteX76" fmla="*/ 3511685 w 12879421"/>
              <a:gd name="connsiteY76" fmla="*/ 2645924 h 6828885"/>
              <a:gd name="connsiteX77" fmla="*/ 3540868 w 12879421"/>
              <a:gd name="connsiteY77" fmla="*/ 2714017 h 6828885"/>
              <a:gd name="connsiteX78" fmla="*/ 3550596 w 12879421"/>
              <a:gd name="connsiteY78" fmla="*/ 2743200 h 6828885"/>
              <a:gd name="connsiteX79" fmla="*/ 3570051 w 12879421"/>
              <a:gd name="connsiteY79" fmla="*/ 2850204 h 6828885"/>
              <a:gd name="connsiteX80" fmla="*/ 3579779 w 12879421"/>
              <a:gd name="connsiteY80" fmla="*/ 2879387 h 6828885"/>
              <a:gd name="connsiteX81" fmla="*/ 3599234 w 12879421"/>
              <a:gd name="connsiteY81" fmla="*/ 2898843 h 6828885"/>
              <a:gd name="connsiteX82" fmla="*/ 3618689 w 12879421"/>
              <a:gd name="connsiteY82" fmla="*/ 2928026 h 6828885"/>
              <a:gd name="connsiteX83" fmla="*/ 3696511 w 12879421"/>
              <a:gd name="connsiteY83" fmla="*/ 2966936 h 6828885"/>
              <a:gd name="connsiteX84" fmla="*/ 3754877 w 12879421"/>
              <a:gd name="connsiteY84" fmla="*/ 2996119 h 6828885"/>
              <a:gd name="connsiteX85" fmla="*/ 3832698 w 12879421"/>
              <a:gd name="connsiteY85" fmla="*/ 3054485 h 6828885"/>
              <a:gd name="connsiteX86" fmla="*/ 3861881 w 12879421"/>
              <a:gd name="connsiteY86" fmla="*/ 3073941 h 6828885"/>
              <a:gd name="connsiteX87" fmla="*/ 3900792 w 12879421"/>
              <a:gd name="connsiteY87" fmla="*/ 3083668 h 6828885"/>
              <a:gd name="connsiteX88" fmla="*/ 4036979 w 12879421"/>
              <a:gd name="connsiteY88" fmla="*/ 3122579 h 6828885"/>
              <a:gd name="connsiteX89" fmla="*/ 4114800 w 12879421"/>
              <a:gd name="connsiteY89" fmla="*/ 3132307 h 6828885"/>
              <a:gd name="connsiteX90" fmla="*/ 4182894 w 12879421"/>
              <a:gd name="connsiteY90" fmla="*/ 3151762 h 6828885"/>
              <a:gd name="connsiteX91" fmla="*/ 4727643 w 12879421"/>
              <a:gd name="connsiteY91" fmla="*/ 3132307 h 6828885"/>
              <a:gd name="connsiteX92" fmla="*/ 4756826 w 12879421"/>
              <a:gd name="connsiteY92" fmla="*/ 3112851 h 6828885"/>
              <a:gd name="connsiteX93" fmla="*/ 4863830 w 12879421"/>
              <a:gd name="connsiteY93" fmla="*/ 3093396 h 6828885"/>
              <a:gd name="connsiteX94" fmla="*/ 4893013 w 12879421"/>
              <a:gd name="connsiteY94" fmla="*/ 3073941 h 6828885"/>
              <a:gd name="connsiteX95" fmla="*/ 4931923 w 12879421"/>
              <a:gd name="connsiteY95" fmla="*/ 3064213 h 6828885"/>
              <a:gd name="connsiteX96" fmla="*/ 4990289 w 12879421"/>
              <a:gd name="connsiteY96" fmla="*/ 3044758 h 6828885"/>
              <a:gd name="connsiteX97" fmla="*/ 5019472 w 12879421"/>
              <a:gd name="connsiteY97" fmla="*/ 3025302 h 6828885"/>
              <a:gd name="connsiteX98" fmla="*/ 5038928 w 12879421"/>
              <a:gd name="connsiteY98" fmla="*/ 3005847 h 6828885"/>
              <a:gd name="connsiteX99" fmla="*/ 5087566 w 12879421"/>
              <a:gd name="connsiteY99" fmla="*/ 2976664 h 6828885"/>
              <a:gd name="connsiteX100" fmla="*/ 5165387 w 12879421"/>
              <a:gd name="connsiteY100" fmla="*/ 2947481 h 6828885"/>
              <a:gd name="connsiteX101" fmla="*/ 5233481 w 12879421"/>
              <a:gd name="connsiteY101" fmla="*/ 2898843 h 6828885"/>
              <a:gd name="connsiteX102" fmla="*/ 5301574 w 12879421"/>
              <a:gd name="connsiteY102" fmla="*/ 2821021 h 6828885"/>
              <a:gd name="connsiteX103" fmla="*/ 5359940 w 12879421"/>
              <a:gd name="connsiteY103" fmla="*/ 2782111 h 6828885"/>
              <a:gd name="connsiteX104" fmla="*/ 5408579 w 12879421"/>
              <a:gd name="connsiteY104" fmla="*/ 2743200 h 6828885"/>
              <a:gd name="connsiteX105" fmla="*/ 5418306 w 12879421"/>
              <a:gd name="connsiteY105" fmla="*/ 2714017 h 6828885"/>
              <a:gd name="connsiteX106" fmla="*/ 5447489 w 12879421"/>
              <a:gd name="connsiteY106" fmla="*/ 2684834 h 6828885"/>
              <a:gd name="connsiteX107" fmla="*/ 5466945 w 12879421"/>
              <a:gd name="connsiteY107" fmla="*/ 2655651 h 6828885"/>
              <a:gd name="connsiteX108" fmla="*/ 5476672 w 12879421"/>
              <a:gd name="connsiteY108" fmla="*/ 2626468 h 6828885"/>
              <a:gd name="connsiteX109" fmla="*/ 5496128 w 12879421"/>
              <a:gd name="connsiteY109" fmla="*/ 2597285 h 6828885"/>
              <a:gd name="connsiteX110" fmla="*/ 5535038 w 12879421"/>
              <a:gd name="connsiteY110" fmla="*/ 2529192 h 6828885"/>
              <a:gd name="connsiteX111" fmla="*/ 5554494 w 12879421"/>
              <a:gd name="connsiteY111" fmla="*/ 2480553 h 6828885"/>
              <a:gd name="connsiteX112" fmla="*/ 5564221 w 12879421"/>
              <a:gd name="connsiteY112" fmla="*/ 2412460 h 6828885"/>
              <a:gd name="connsiteX113" fmla="*/ 5583677 w 12879421"/>
              <a:gd name="connsiteY113" fmla="*/ 2383277 h 6828885"/>
              <a:gd name="connsiteX114" fmla="*/ 5593404 w 12879421"/>
              <a:gd name="connsiteY114" fmla="*/ 2334638 h 6828885"/>
              <a:gd name="connsiteX115" fmla="*/ 5612860 w 12879421"/>
              <a:gd name="connsiteY115" fmla="*/ 2266545 h 6828885"/>
              <a:gd name="connsiteX116" fmla="*/ 5642043 w 12879421"/>
              <a:gd name="connsiteY116" fmla="*/ 2052536 h 6828885"/>
              <a:gd name="connsiteX117" fmla="*/ 5622587 w 12879421"/>
              <a:gd name="connsiteY117" fmla="*/ 1770434 h 6828885"/>
              <a:gd name="connsiteX118" fmla="*/ 5564221 w 12879421"/>
              <a:gd name="connsiteY118" fmla="*/ 1682885 h 6828885"/>
              <a:gd name="connsiteX119" fmla="*/ 5515583 w 12879421"/>
              <a:gd name="connsiteY119" fmla="*/ 1614792 h 6828885"/>
              <a:gd name="connsiteX120" fmla="*/ 5476672 w 12879421"/>
              <a:gd name="connsiteY120" fmla="*/ 1585609 h 6828885"/>
              <a:gd name="connsiteX121" fmla="*/ 5457217 w 12879421"/>
              <a:gd name="connsiteY121" fmla="*/ 1546698 h 6828885"/>
              <a:gd name="connsiteX122" fmla="*/ 5398851 w 12879421"/>
              <a:gd name="connsiteY122" fmla="*/ 1488332 h 6828885"/>
              <a:gd name="connsiteX123" fmla="*/ 5301574 w 12879421"/>
              <a:gd name="connsiteY123" fmla="*/ 1352145 h 6828885"/>
              <a:gd name="connsiteX124" fmla="*/ 5262664 w 12879421"/>
              <a:gd name="connsiteY124" fmla="*/ 1313234 h 6828885"/>
              <a:gd name="connsiteX125" fmla="*/ 5243209 w 12879421"/>
              <a:gd name="connsiteY125" fmla="*/ 1274324 h 6828885"/>
              <a:gd name="connsiteX126" fmla="*/ 5223753 w 12879421"/>
              <a:gd name="connsiteY126" fmla="*/ 1254868 h 6828885"/>
              <a:gd name="connsiteX127" fmla="*/ 5184843 w 12879421"/>
              <a:gd name="connsiteY127" fmla="*/ 1206230 h 6828885"/>
              <a:gd name="connsiteX128" fmla="*/ 5165387 w 12879421"/>
              <a:gd name="connsiteY128" fmla="*/ 1147864 h 6828885"/>
              <a:gd name="connsiteX129" fmla="*/ 5107021 w 12879421"/>
              <a:gd name="connsiteY129" fmla="*/ 1089498 h 6828885"/>
              <a:gd name="connsiteX130" fmla="*/ 5068111 w 12879421"/>
              <a:gd name="connsiteY130" fmla="*/ 1021404 h 6828885"/>
              <a:gd name="connsiteX131" fmla="*/ 5048655 w 12879421"/>
              <a:gd name="connsiteY131" fmla="*/ 1001949 h 6828885"/>
              <a:gd name="connsiteX132" fmla="*/ 5019472 w 12879421"/>
              <a:gd name="connsiteY132" fmla="*/ 953311 h 6828885"/>
              <a:gd name="connsiteX133" fmla="*/ 5000017 w 12879421"/>
              <a:gd name="connsiteY133" fmla="*/ 885217 h 6828885"/>
              <a:gd name="connsiteX134" fmla="*/ 4980562 w 12879421"/>
              <a:gd name="connsiteY134" fmla="*/ 826851 h 6828885"/>
              <a:gd name="connsiteX135" fmla="*/ 4961106 w 12879421"/>
              <a:gd name="connsiteY135" fmla="*/ 768485 h 6828885"/>
              <a:gd name="connsiteX136" fmla="*/ 4931923 w 12879421"/>
              <a:gd name="connsiteY136" fmla="*/ 680936 h 6828885"/>
              <a:gd name="connsiteX137" fmla="*/ 4922196 w 12879421"/>
              <a:gd name="connsiteY137" fmla="*/ 651753 h 6828885"/>
              <a:gd name="connsiteX138" fmla="*/ 4922196 w 12879421"/>
              <a:gd name="connsiteY138" fmla="*/ 272375 h 6828885"/>
              <a:gd name="connsiteX139" fmla="*/ 4980562 w 12879421"/>
              <a:gd name="connsiteY139" fmla="*/ 252919 h 6828885"/>
              <a:gd name="connsiteX140" fmla="*/ 5009745 w 12879421"/>
              <a:gd name="connsiteY140" fmla="*/ 233464 h 6828885"/>
              <a:gd name="connsiteX141" fmla="*/ 5048655 w 12879421"/>
              <a:gd name="connsiteY141" fmla="*/ 214009 h 6828885"/>
              <a:gd name="connsiteX142" fmla="*/ 5087566 w 12879421"/>
              <a:gd name="connsiteY142" fmla="*/ 184826 h 6828885"/>
              <a:gd name="connsiteX143" fmla="*/ 5126477 w 12879421"/>
              <a:gd name="connsiteY143" fmla="*/ 175098 h 6828885"/>
              <a:gd name="connsiteX144" fmla="*/ 5369668 w 12879421"/>
              <a:gd name="connsiteY144" fmla="*/ 136187 h 6828885"/>
              <a:gd name="connsiteX145" fmla="*/ 5651770 w 12879421"/>
              <a:gd name="connsiteY145" fmla="*/ 116732 h 6828885"/>
              <a:gd name="connsiteX146" fmla="*/ 5807413 w 12879421"/>
              <a:gd name="connsiteY146" fmla="*/ 87549 h 6828885"/>
              <a:gd name="connsiteX147" fmla="*/ 6186792 w 12879421"/>
              <a:gd name="connsiteY147" fmla="*/ 97277 h 6828885"/>
              <a:gd name="connsiteX148" fmla="*/ 6332706 w 12879421"/>
              <a:gd name="connsiteY148" fmla="*/ 155643 h 6828885"/>
              <a:gd name="connsiteX149" fmla="*/ 6488349 w 12879421"/>
              <a:gd name="connsiteY149" fmla="*/ 233464 h 6828885"/>
              <a:gd name="connsiteX150" fmla="*/ 6595353 w 12879421"/>
              <a:gd name="connsiteY150" fmla="*/ 311285 h 6828885"/>
              <a:gd name="connsiteX151" fmla="*/ 6634264 w 12879421"/>
              <a:gd name="connsiteY151" fmla="*/ 330741 h 6828885"/>
              <a:gd name="connsiteX152" fmla="*/ 6702357 w 12879421"/>
              <a:gd name="connsiteY152" fmla="*/ 369651 h 6828885"/>
              <a:gd name="connsiteX153" fmla="*/ 6828817 w 12879421"/>
              <a:gd name="connsiteY153" fmla="*/ 418290 h 6828885"/>
              <a:gd name="connsiteX154" fmla="*/ 7033098 w 12879421"/>
              <a:gd name="connsiteY154" fmla="*/ 505838 h 6828885"/>
              <a:gd name="connsiteX155" fmla="*/ 7091464 w 12879421"/>
              <a:gd name="connsiteY155" fmla="*/ 544749 h 6828885"/>
              <a:gd name="connsiteX156" fmla="*/ 7188740 w 12879421"/>
              <a:gd name="connsiteY156" fmla="*/ 564204 h 6828885"/>
              <a:gd name="connsiteX157" fmla="*/ 7315200 w 12879421"/>
              <a:gd name="connsiteY157" fmla="*/ 593387 h 6828885"/>
              <a:gd name="connsiteX158" fmla="*/ 7500026 w 12879421"/>
              <a:gd name="connsiteY158" fmla="*/ 632298 h 6828885"/>
              <a:gd name="connsiteX159" fmla="*/ 7558392 w 12879421"/>
              <a:gd name="connsiteY159" fmla="*/ 642026 h 6828885"/>
              <a:gd name="connsiteX160" fmla="*/ 7684851 w 12879421"/>
              <a:gd name="connsiteY160" fmla="*/ 651753 h 6828885"/>
              <a:gd name="connsiteX161" fmla="*/ 8200417 w 12879421"/>
              <a:gd name="connsiteY161" fmla="*/ 661481 h 6828885"/>
              <a:gd name="connsiteX162" fmla="*/ 8356060 w 12879421"/>
              <a:gd name="connsiteY162" fmla="*/ 622570 h 6828885"/>
              <a:gd name="connsiteX163" fmla="*/ 8394970 w 12879421"/>
              <a:gd name="connsiteY163" fmla="*/ 612843 h 6828885"/>
              <a:gd name="connsiteX164" fmla="*/ 8521430 w 12879421"/>
              <a:gd name="connsiteY164" fmla="*/ 583660 h 6828885"/>
              <a:gd name="connsiteX165" fmla="*/ 8579796 w 12879421"/>
              <a:gd name="connsiteY165" fmla="*/ 554477 h 6828885"/>
              <a:gd name="connsiteX166" fmla="*/ 8638162 w 12879421"/>
              <a:gd name="connsiteY166" fmla="*/ 544749 h 6828885"/>
              <a:gd name="connsiteX167" fmla="*/ 8696528 w 12879421"/>
              <a:gd name="connsiteY167" fmla="*/ 525294 h 6828885"/>
              <a:gd name="connsiteX168" fmla="*/ 8715983 w 12879421"/>
              <a:gd name="connsiteY168" fmla="*/ 496111 h 6828885"/>
              <a:gd name="connsiteX169" fmla="*/ 8793804 w 12879421"/>
              <a:gd name="connsiteY169" fmla="*/ 437745 h 6828885"/>
              <a:gd name="connsiteX170" fmla="*/ 8813260 w 12879421"/>
              <a:gd name="connsiteY170" fmla="*/ 418290 h 6828885"/>
              <a:gd name="connsiteX171" fmla="*/ 8891081 w 12879421"/>
              <a:gd name="connsiteY171" fmla="*/ 369651 h 6828885"/>
              <a:gd name="connsiteX172" fmla="*/ 8920264 w 12879421"/>
              <a:gd name="connsiteY172" fmla="*/ 350196 h 6828885"/>
              <a:gd name="connsiteX173" fmla="*/ 8988357 w 12879421"/>
              <a:gd name="connsiteY173" fmla="*/ 321013 h 6828885"/>
              <a:gd name="connsiteX174" fmla="*/ 9007813 w 12879421"/>
              <a:gd name="connsiteY174" fmla="*/ 301558 h 6828885"/>
              <a:gd name="connsiteX175" fmla="*/ 9085634 w 12879421"/>
              <a:gd name="connsiteY175" fmla="*/ 272375 h 6828885"/>
              <a:gd name="connsiteX176" fmla="*/ 9124545 w 12879421"/>
              <a:gd name="connsiteY176" fmla="*/ 252919 h 6828885"/>
              <a:gd name="connsiteX177" fmla="*/ 9270460 w 12879421"/>
              <a:gd name="connsiteY177" fmla="*/ 214009 h 6828885"/>
              <a:gd name="connsiteX178" fmla="*/ 9416374 w 12879421"/>
              <a:gd name="connsiteY178" fmla="*/ 175098 h 6828885"/>
              <a:gd name="connsiteX179" fmla="*/ 9581745 w 12879421"/>
              <a:gd name="connsiteY179" fmla="*/ 145915 h 6828885"/>
              <a:gd name="connsiteX180" fmla="*/ 9630383 w 12879421"/>
              <a:gd name="connsiteY180" fmla="*/ 136187 h 6828885"/>
              <a:gd name="connsiteX181" fmla="*/ 10340502 w 12879421"/>
              <a:gd name="connsiteY181" fmla="*/ 97277 h 6828885"/>
              <a:gd name="connsiteX182" fmla="*/ 11439728 w 12879421"/>
              <a:gd name="connsiteY182" fmla="*/ 97277 h 6828885"/>
              <a:gd name="connsiteX183" fmla="*/ 11575915 w 12879421"/>
              <a:gd name="connsiteY183" fmla="*/ 116732 h 6828885"/>
              <a:gd name="connsiteX184" fmla="*/ 11712102 w 12879421"/>
              <a:gd name="connsiteY184" fmla="*/ 126460 h 6828885"/>
              <a:gd name="connsiteX185" fmla="*/ 11789923 w 12879421"/>
              <a:gd name="connsiteY185" fmla="*/ 145915 h 6828885"/>
              <a:gd name="connsiteX186" fmla="*/ 11935838 w 12879421"/>
              <a:gd name="connsiteY186" fmla="*/ 155643 h 6828885"/>
              <a:gd name="connsiteX187" fmla="*/ 12042843 w 12879421"/>
              <a:gd name="connsiteY187" fmla="*/ 165370 h 6828885"/>
              <a:gd name="connsiteX188" fmla="*/ 12110936 w 12879421"/>
              <a:gd name="connsiteY188" fmla="*/ 184826 h 6828885"/>
              <a:gd name="connsiteX189" fmla="*/ 12266579 w 12879421"/>
              <a:gd name="connsiteY189" fmla="*/ 223736 h 6828885"/>
              <a:gd name="connsiteX190" fmla="*/ 12305489 w 12879421"/>
              <a:gd name="connsiteY190" fmla="*/ 243192 h 6828885"/>
              <a:gd name="connsiteX191" fmla="*/ 12373583 w 12879421"/>
              <a:gd name="connsiteY191" fmla="*/ 282102 h 6828885"/>
              <a:gd name="connsiteX192" fmla="*/ 12412494 w 12879421"/>
              <a:gd name="connsiteY192" fmla="*/ 291830 h 6828885"/>
              <a:gd name="connsiteX193" fmla="*/ 12441677 w 12879421"/>
              <a:gd name="connsiteY193" fmla="*/ 311285 h 6828885"/>
              <a:gd name="connsiteX194" fmla="*/ 12529226 w 12879421"/>
              <a:gd name="connsiteY194" fmla="*/ 340468 h 6828885"/>
              <a:gd name="connsiteX195" fmla="*/ 12597319 w 12879421"/>
              <a:gd name="connsiteY195" fmla="*/ 408562 h 6828885"/>
              <a:gd name="connsiteX196" fmla="*/ 12626502 w 12879421"/>
              <a:gd name="connsiteY196" fmla="*/ 428017 h 6828885"/>
              <a:gd name="connsiteX197" fmla="*/ 12645957 w 12879421"/>
              <a:gd name="connsiteY197" fmla="*/ 447473 h 6828885"/>
              <a:gd name="connsiteX198" fmla="*/ 12684868 w 12879421"/>
              <a:gd name="connsiteY198" fmla="*/ 476656 h 6828885"/>
              <a:gd name="connsiteX199" fmla="*/ 12694596 w 12879421"/>
              <a:gd name="connsiteY199" fmla="*/ 505838 h 6828885"/>
              <a:gd name="connsiteX200" fmla="*/ 12743234 w 12879421"/>
              <a:gd name="connsiteY200" fmla="*/ 554477 h 6828885"/>
              <a:gd name="connsiteX201" fmla="*/ 12772417 w 12879421"/>
              <a:gd name="connsiteY201" fmla="*/ 622570 h 6828885"/>
              <a:gd name="connsiteX202" fmla="*/ 12801600 w 12879421"/>
              <a:gd name="connsiteY202" fmla="*/ 680936 h 6828885"/>
              <a:gd name="connsiteX203" fmla="*/ 12811328 w 12879421"/>
              <a:gd name="connsiteY203" fmla="*/ 729575 h 6828885"/>
              <a:gd name="connsiteX204" fmla="*/ 12821055 w 12879421"/>
              <a:gd name="connsiteY204" fmla="*/ 758758 h 6828885"/>
              <a:gd name="connsiteX205" fmla="*/ 12840511 w 12879421"/>
              <a:gd name="connsiteY205" fmla="*/ 826851 h 6828885"/>
              <a:gd name="connsiteX206" fmla="*/ 12850238 w 12879421"/>
              <a:gd name="connsiteY206" fmla="*/ 953311 h 6828885"/>
              <a:gd name="connsiteX207" fmla="*/ 12859966 w 12879421"/>
              <a:gd name="connsiteY207" fmla="*/ 1021404 h 6828885"/>
              <a:gd name="connsiteX208" fmla="*/ 12879421 w 12879421"/>
              <a:gd name="connsiteY208" fmla="*/ 1186775 h 6828885"/>
              <a:gd name="connsiteX209" fmla="*/ 12869694 w 12879421"/>
              <a:gd name="connsiteY209" fmla="*/ 2461098 h 6828885"/>
              <a:gd name="connsiteX210" fmla="*/ 12859966 w 12879421"/>
              <a:gd name="connsiteY210" fmla="*/ 4328809 h 6828885"/>
              <a:gd name="connsiteX211" fmla="*/ 12821055 w 12879421"/>
              <a:gd name="connsiteY211" fmla="*/ 4387175 h 6828885"/>
              <a:gd name="connsiteX212" fmla="*/ 12821055 w 12879421"/>
              <a:gd name="connsiteY212" fmla="*/ 4863830 h 6828885"/>
              <a:gd name="connsiteX213" fmla="*/ 12840511 w 12879421"/>
              <a:gd name="connsiteY213" fmla="*/ 4893013 h 6828885"/>
              <a:gd name="connsiteX214" fmla="*/ 12811328 w 12879421"/>
              <a:gd name="connsiteY214" fmla="*/ 5904690 h 6828885"/>
              <a:gd name="connsiteX215" fmla="*/ 12791872 w 12879421"/>
              <a:gd name="connsiteY215" fmla="*/ 6040877 h 6828885"/>
              <a:gd name="connsiteX216" fmla="*/ 12782145 w 12879421"/>
              <a:gd name="connsiteY216" fmla="*/ 6099243 h 6828885"/>
              <a:gd name="connsiteX217" fmla="*/ 12762689 w 12879421"/>
              <a:gd name="connsiteY217" fmla="*/ 6128426 h 6828885"/>
              <a:gd name="connsiteX218" fmla="*/ 12733506 w 12879421"/>
              <a:gd name="connsiteY218" fmla="*/ 6206247 h 6828885"/>
              <a:gd name="connsiteX219" fmla="*/ 12704323 w 12879421"/>
              <a:gd name="connsiteY219" fmla="*/ 6254885 h 6828885"/>
              <a:gd name="connsiteX220" fmla="*/ 12675140 w 12879421"/>
              <a:gd name="connsiteY220" fmla="*/ 6274341 h 6828885"/>
              <a:gd name="connsiteX221" fmla="*/ 12636230 w 12879421"/>
              <a:gd name="connsiteY221" fmla="*/ 6313251 h 6828885"/>
              <a:gd name="connsiteX222" fmla="*/ 12480587 w 12879421"/>
              <a:gd name="connsiteY222" fmla="*/ 6352162 h 6828885"/>
              <a:gd name="connsiteX223" fmla="*/ 12451404 w 12879421"/>
              <a:gd name="connsiteY223" fmla="*/ 6361890 h 6828885"/>
              <a:gd name="connsiteX224" fmla="*/ 12286034 w 12879421"/>
              <a:gd name="connsiteY224" fmla="*/ 6391073 h 6828885"/>
              <a:gd name="connsiteX225" fmla="*/ 12237396 w 12879421"/>
              <a:gd name="connsiteY225" fmla="*/ 6400800 h 6828885"/>
              <a:gd name="connsiteX226" fmla="*/ 11887200 w 12879421"/>
              <a:gd name="connsiteY226" fmla="*/ 6235430 h 6828885"/>
              <a:gd name="connsiteX227" fmla="*/ 11789923 w 12879421"/>
              <a:gd name="connsiteY227" fmla="*/ 6177064 h 6828885"/>
              <a:gd name="connsiteX228" fmla="*/ 11751013 w 12879421"/>
              <a:gd name="connsiteY228" fmla="*/ 6167336 h 6828885"/>
              <a:gd name="connsiteX229" fmla="*/ 11682919 w 12879421"/>
              <a:gd name="connsiteY229" fmla="*/ 6128426 h 6828885"/>
              <a:gd name="connsiteX230" fmla="*/ 11605098 w 12879421"/>
              <a:gd name="connsiteY230" fmla="*/ 6079787 h 6828885"/>
              <a:gd name="connsiteX231" fmla="*/ 11468911 w 12879421"/>
              <a:gd name="connsiteY231" fmla="*/ 6011694 h 6828885"/>
              <a:gd name="connsiteX232" fmla="*/ 11342451 w 12879421"/>
              <a:gd name="connsiteY232" fmla="*/ 5924145 h 6828885"/>
              <a:gd name="connsiteX233" fmla="*/ 11274357 w 12879421"/>
              <a:gd name="connsiteY233" fmla="*/ 5865779 h 6828885"/>
              <a:gd name="connsiteX234" fmla="*/ 11235447 w 12879421"/>
              <a:gd name="connsiteY234" fmla="*/ 5846324 h 6828885"/>
              <a:gd name="connsiteX235" fmla="*/ 11196536 w 12879421"/>
              <a:gd name="connsiteY235" fmla="*/ 5807413 h 6828885"/>
              <a:gd name="connsiteX236" fmla="*/ 11157626 w 12879421"/>
              <a:gd name="connsiteY236" fmla="*/ 5787958 h 6828885"/>
              <a:gd name="connsiteX237" fmla="*/ 11099260 w 12879421"/>
              <a:gd name="connsiteY237" fmla="*/ 5710136 h 6828885"/>
              <a:gd name="connsiteX238" fmla="*/ 11031166 w 12879421"/>
              <a:gd name="connsiteY238" fmla="*/ 5642043 h 6828885"/>
              <a:gd name="connsiteX239" fmla="*/ 10953345 w 12879421"/>
              <a:gd name="connsiteY239" fmla="*/ 5505856 h 6828885"/>
              <a:gd name="connsiteX240" fmla="*/ 10875523 w 12879421"/>
              <a:gd name="connsiteY240" fmla="*/ 5359941 h 6828885"/>
              <a:gd name="connsiteX241" fmla="*/ 10865796 w 12879421"/>
              <a:gd name="connsiteY241" fmla="*/ 5321030 h 6828885"/>
              <a:gd name="connsiteX242" fmla="*/ 10807430 w 12879421"/>
              <a:gd name="connsiteY242" fmla="*/ 5243209 h 6828885"/>
              <a:gd name="connsiteX243" fmla="*/ 10768519 w 12879421"/>
              <a:gd name="connsiteY243" fmla="*/ 5165387 h 6828885"/>
              <a:gd name="connsiteX244" fmla="*/ 10729609 w 12879421"/>
              <a:gd name="connsiteY244" fmla="*/ 5107021 h 6828885"/>
              <a:gd name="connsiteX245" fmla="*/ 10671243 w 12879421"/>
              <a:gd name="connsiteY245" fmla="*/ 5087566 h 6828885"/>
              <a:gd name="connsiteX246" fmla="*/ 10642060 w 12879421"/>
              <a:gd name="connsiteY246" fmla="*/ 5058383 h 6828885"/>
              <a:gd name="connsiteX247" fmla="*/ 10612877 w 12879421"/>
              <a:gd name="connsiteY247" fmla="*/ 4970834 h 6828885"/>
              <a:gd name="connsiteX248" fmla="*/ 10593421 w 12879421"/>
              <a:gd name="connsiteY248" fmla="*/ 4951379 h 6828885"/>
              <a:gd name="connsiteX249" fmla="*/ 10573966 w 12879421"/>
              <a:gd name="connsiteY249" fmla="*/ 4922196 h 6828885"/>
              <a:gd name="connsiteX250" fmla="*/ 10544783 w 12879421"/>
              <a:gd name="connsiteY250" fmla="*/ 4883285 h 6828885"/>
              <a:gd name="connsiteX251" fmla="*/ 10505872 w 12879421"/>
              <a:gd name="connsiteY251" fmla="*/ 4824919 h 6828885"/>
              <a:gd name="connsiteX252" fmla="*/ 10466962 w 12879421"/>
              <a:gd name="connsiteY252" fmla="*/ 4756826 h 6828885"/>
              <a:gd name="connsiteX253" fmla="*/ 10408596 w 12879421"/>
              <a:gd name="connsiteY253" fmla="*/ 4688732 h 6828885"/>
              <a:gd name="connsiteX254" fmla="*/ 10379413 w 12879421"/>
              <a:gd name="connsiteY254" fmla="*/ 4630366 h 6828885"/>
              <a:gd name="connsiteX255" fmla="*/ 10359957 w 12879421"/>
              <a:gd name="connsiteY255" fmla="*/ 4610911 h 6828885"/>
              <a:gd name="connsiteX256" fmla="*/ 10340502 w 12879421"/>
              <a:gd name="connsiteY256" fmla="*/ 4581728 h 6828885"/>
              <a:gd name="connsiteX257" fmla="*/ 10311319 w 12879421"/>
              <a:gd name="connsiteY257" fmla="*/ 4562273 h 6828885"/>
              <a:gd name="connsiteX258" fmla="*/ 10262681 w 12879421"/>
              <a:gd name="connsiteY258" fmla="*/ 4513634 h 6828885"/>
              <a:gd name="connsiteX259" fmla="*/ 10233498 w 12879421"/>
              <a:gd name="connsiteY259" fmla="*/ 4494179 h 6828885"/>
              <a:gd name="connsiteX260" fmla="*/ 10204315 w 12879421"/>
              <a:gd name="connsiteY260" fmla="*/ 4464996 h 6828885"/>
              <a:gd name="connsiteX261" fmla="*/ 10165404 w 12879421"/>
              <a:gd name="connsiteY261" fmla="*/ 4445541 h 6828885"/>
              <a:gd name="connsiteX262" fmla="*/ 10145949 w 12879421"/>
              <a:gd name="connsiteY262" fmla="*/ 4416358 h 6828885"/>
              <a:gd name="connsiteX263" fmla="*/ 10077855 w 12879421"/>
              <a:gd name="connsiteY263" fmla="*/ 4377447 h 6828885"/>
              <a:gd name="connsiteX264" fmla="*/ 9844392 w 12879421"/>
              <a:gd name="connsiteY264" fmla="*/ 4387175 h 6828885"/>
              <a:gd name="connsiteX265" fmla="*/ 9795753 w 12879421"/>
              <a:gd name="connsiteY265" fmla="*/ 4435813 h 6828885"/>
              <a:gd name="connsiteX266" fmla="*/ 9727660 w 12879421"/>
              <a:gd name="connsiteY266" fmla="*/ 4494179 h 6828885"/>
              <a:gd name="connsiteX267" fmla="*/ 9688749 w 12879421"/>
              <a:gd name="connsiteY267" fmla="*/ 4572000 h 6828885"/>
              <a:gd name="connsiteX268" fmla="*/ 9679021 w 12879421"/>
              <a:gd name="connsiteY268" fmla="*/ 4601183 h 6828885"/>
              <a:gd name="connsiteX269" fmla="*/ 9659566 w 12879421"/>
              <a:gd name="connsiteY269" fmla="*/ 4630366 h 6828885"/>
              <a:gd name="connsiteX270" fmla="*/ 9640111 w 12879421"/>
              <a:gd name="connsiteY270" fmla="*/ 4698460 h 6828885"/>
              <a:gd name="connsiteX271" fmla="*/ 9630383 w 12879421"/>
              <a:gd name="connsiteY271" fmla="*/ 4727643 h 6828885"/>
              <a:gd name="connsiteX272" fmla="*/ 9620655 w 12879421"/>
              <a:gd name="connsiteY272" fmla="*/ 4776281 h 6828885"/>
              <a:gd name="connsiteX273" fmla="*/ 9601200 w 12879421"/>
              <a:gd name="connsiteY273" fmla="*/ 4815192 h 6828885"/>
              <a:gd name="connsiteX274" fmla="*/ 9591472 w 12879421"/>
              <a:gd name="connsiteY274" fmla="*/ 4844375 h 6828885"/>
              <a:gd name="connsiteX275" fmla="*/ 9610928 w 12879421"/>
              <a:gd name="connsiteY275" fmla="*/ 5019473 h 6828885"/>
              <a:gd name="connsiteX276" fmla="*/ 9620655 w 12879421"/>
              <a:gd name="connsiteY276" fmla="*/ 5087566 h 6828885"/>
              <a:gd name="connsiteX277" fmla="*/ 9630383 w 12879421"/>
              <a:gd name="connsiteY277" fmla="*/ 5184843 h 6828885"/>
              <a:gd name="connsiteX278" fmla="*/ 9620655 w 12879421"/>
              <a:gd name="connsiteY278" fmla="*/ 5447490 h 6828885"/>
              <a:gd name="connsiteX279" fmla="*/ 9601200 w 12879421"/>
              <a:gd name="connsiteY279" fmla="*/ 5486400 h 6828885"/>
              <a:gd name="connsiteX280" fmla="*/ 9581745 w 12879421"/>
              <a:gd name="connsiteY280" fmla="*/ 5573949 h 6828885"/>
              <a:gd name="connsiteX281" fmla="*/ 9562289 w 12879421"/>
              <a:gd name="connsiteY281" fmla="*/ 5612860 h 6828885"/>
              <a:gd name="connsiteX282" fmla="*/ 9552562 w 12879421"/>
              <a:gd name="connsiteY282" fmla="*/ 5642043 h 6828885"/>
              <a:gd name="connsiteX283" fmla="*/ 9542834 w 12879421"/>
              <a:gd name="connsiteY283" fmla="*/ 5680953 h 6828885"/>
              <a:gd name="connsiteX284" fmla="*/ 9523379 w 12879421"/>
              <a:gd name="connsiteY284" fmla="*/ 5710136 h 6828885"/>
              <a:gd name="connsiteX285" fmla="*/ 9465013 w 12879421"/>
              <a:gd name="connsiteY285" fmla="*/ 5768502 h 6828885"/>
              <a:gd name="connsiteX286" fmla="*/ 9445557 w 12879421"/>
              <a:gd name="connsiteY286" fmla="*/ 5797685 h 6828885"/>
              <a:gd name="connsiteX287" fmla="*/ 9406647 w 12879421"/>
              <a:gd name="connsiteY287" fmla="*/ 5846324 h 6828885"/>
              <a:gd name="connsiteX288" fmla="*/ 9396919 w 12879421"/>
              <a:gd name="connsiteY288" fmla="*/ 5875507 h 6828885"/>
              <a:gd name="connsiteX289" fmla="*/ 9377464 w 12879421"/>
              <a:gd name="connsiteY289" fmla="*/ 5914417 h 6828885"/>
              <a:gd name="connsiteX290" fmla="*/ 9338553 w 12879421"/>
              <a:gd name="connsiteY290" fmla="*/ 5972783 h 6828885"/>
              <a:gd name="connsiteX291" fmla="*/ 9319098 w 12879421"/>
              <a:gd name="connsiteY291" fmla="*/ 6031149 h 6828885"/>
              <a:gd name="connsiteX292" fmla="*/ 9309370 w 12879421"/>
              <a:gd name="connsiteY292" fmla="*/ 6070060 h 6828885"/>
              <a:gd name="connsiteX293" fmla="*/ 9289915 w 12879421"/>
              <a:gd name="connsiteY293" fmla="*/ 6128426 h 6828885"/>
              <a:gd name="connsiteX294" fmla="*/ 9280187 w 12879421"/>
              <a:gd name="connsiteY294" fmla="*/ 6167336 h 6828885"/>
              <a:gd name="connsiteX295" fmla="*/ 9260732 w 12879421"/>
              <a:gd name="connsiteY295" fmla="*/ 6235430 h 6828885"/>
              <a:gd name="connsiteX296" fmla="*/ 9251004 w 12879421"/>
              <a:gd name="connsiteY296" fmla="*/ 6293796 h 6828885"/>
              <a:gd name="connsiteX297" fmla="*/ 9221821 w 12879421"/>
              <a:gd name="connsiteY297" fmla="*/ 6381345 h 6828885"/>
              <a:gd name="connsiteX298" fmla="*/ 9212094 w 12879421"/>
              <a:gd name="connsiteY298" fmla="*/ 6410528 h 6828885"/>
              <a:gd name="connsiteX299" fmla="*/ 9202366 w 12879421"/>
              <a:gd name="connsiteY299" fmla="*/ 6449438 h 6828885"/>
              <a:gd name="connsiteX300" fmla="*/ 9173183 w 12879421"/>
              <a:gd name="connsiteY300" fmla="*/ 6498077 h 6828885"/>
              <a:gd name="connsiteX301" fmla="*/ 9153728 w 12879421"/>
              <a:gd name="connsiteY301" fmla="*/ 6575898 h 6828885"/>
              <a:gd name="connsiteX302" fmla="*/ 9124545 w 12879421"/>
              <a:gd name="connsiteY302" fmla="*/ 6643992 h 6828885"/>
              <a:gd name="connsiteX303" fmla="*/ 9095362 w 12879421"/>
              <a:gd name="connsiteY303" fmla="*/ 6673175 h 6828885"/>
              <a:gd name="connsiteX304" fmla="*/ 9036996 w 12879421"/>
              <a:gd name="connsiteY304" fmla="*/ 6692630 h 6828885"/>
              <a:gd name="connsiteX305" fmla="*/ 9007813 w 12879421"/>
              <a:gd name="connsiteY305" fmla="*/ 6712085 h 6828885"/>
              <a:gd name="connsiteX306" fmla="*/ 8978630 w 12879421"/>
              <a:gd name="connsiteY306" fmla="*/ 6721813 h 6828885"/>
              <a:gd name="connsiteX307" fmla="*/ 8891081 w 12879421"/>
              <a:gd name="connsiteY307" fmla="*/ 6741268 h 6828885"/>
              <a:gd name="connsiteX308" fmla="*/ 8822987 w 12879421"/>
              <a:gd name="connsiteY308" fmla="*/ 6760724 h 6828885"/>
              <a:gd name="connsiteX309" fmla="*/ 8754894 w 12879421"/>
              <a:gd name="connsiteY309" fmla="*/ 6770451 h 6828885"/>
              <a:gd name="connsiteX310" fmla="*/ 8696528 w 12879421"/>
              <a:gd name="connsiteY310" fmla="*/ 6780179 h 6828885"/>
              <a:gd name="connsiteX311" fmla="*/ 7762672 w 12879421"/>
              <a:gd name="connsiteY311" fmla="*/ 6770451 h 6828885"/>
              <a:gd name="connsiteX312" fmla="*/ 7694579 w 12879421"/>
              <a:gd name="connsiteY312" fmla="*/ 6760724 h 6828885"/>
              <a:gd name="connsiteX313" fmla="*/ 7490298 w 12879421"/>
              <a:gd name="connsiteY313" fmla="*/ 6731541 h 6828885"/>
              <a:gd name="connsiteX314" fmla="*/ 7383294 w 12879421"/>
              <a:gd name="connsiteY314" fmla="*/ 6712085 h 6828885"/>
              <a:gd name="connsiteX315" fmla="*/ 7324928 w 12879421"/>
              <a:gd name="connsiteY315" fmla="*/ 6702358 h 6828885"/>
              <a:gd name="connsiteX316" fmla="*/ 7159557 w 12879421"/>
              <a:gd name="connsiteY316" fmla="*/ 6682902 h 6828885"/>
              <a:gd name="connsiteX317" fmla="*/ 7130374 w 12879421"/>
              <a:gd name="connsiteY317" fmla="*/ 6673175 h 6828885"/>
              <a:gd name="connsiteX318" fmla="*/ 7003915 w 12879421"/>
              <a:gd name="connsiteY318" fmla="*/ 6692630 h 6828885"/>
              <a:gd name="connsiteX319" fmla="*/ 6789906 w 12879421"/>
              <a:gd name="connsiteY319" fmla="*/ 6682902 h 6828885"/>
              <a:gd name="connsiteX320" fmla="*/ 6634264 w 12879421"/>
              <a:gd name="connsiteY320" fmla="*/ 6614809 h 6828885"/>
              <a:gd name="connsiteX321" fmla="*/ 6556443 w 12879421"/>
              <a:gd name="connsiteY321" fmla="*/ 6605081 h 6828885"/>
              <a:gd name="connsiteX322" fmla="*/ 6449438 w 12879421"/>
              <a:gd name="connsiteY322" fmla="*/ 6585626 h 6828885"/>
              <a:gd name="connsiteX323" fmla="*/ 6410528 w 12879421"/>
              <a:gd name="connsiteY323" fmla="*/ 6546715 h 6828885"/>
              <a:gd name="connsiteX324" fmla="*/ 6352162 w 12879421"/>
              <a:gd name="connsiteY324" fmla="*/ 6536987 h 6828885"/>
              <a:gd name="connsiteX325" fmla="*/ 6254885 w 12879421"/>
              <a:gd name="connsiteY325" fmla="*/ 6517532 h 6828885"/>
              <a:gd name="connsiteX326" fmla="*/ 6215974 w 12879421"/>
              <a:gd name="connsiteY326" fmla="*/ 6507804 h 6828885"/>
              <a:gd name="connsiteX327" fmla="*/ 6157609 w 12879421"/>
              <a:gd name="connsiteY327" fmla="*/ 6498077 h 6828885"/>
              <a:gd name="connsiteX328" fmla="*/ 6070060 w 12879421"/>
              <a:gd name="connsiteY328" fmla="*/ 6459166 h 6828885"/>
              <a:gd name="connsiteX329" fmla="*/ 6001966 w 12879421"/>
              <a:gd name="connsiteY329" fmla="*/ 6439711 h 6828885"/>
              <a:gd name="connsiteX330" fmla="*/ 5963055 w 12879421"/>
              <a:gd name="connsiteY330" fmla="*/ 6420256 h 6828885"/>
              <a:gd name="connsiteX331" fmla="*/ 5885234 w 12879421"/>
              <a:gd name="connsiteY331" fmla="*/ 6400800 h 6828885"/>
              <a:gd name="connsiteX332" fmla="*/ 5856051 w 12879421"/>
              <a:gd name="connsiteY332" fmla="*/ 6391073 h 6828885"/>
              <a:gd name="connsiteX333" fmla="*/ 5749047 w 12879421"/>
              <a:gd name="connsiteY333" fmla="*/ 6361890 h 6828885"/>
              <a:gd name="connsiteX334" fmla="*/ 5700409 w 12879421"/>
              <a:gd name="connsiteY334" fmla="*/ 6332707 h 6828885"/>
              <a:gd name="connsiteX335" fmla="*/ 5554494 w 12879421"/>
              <a:gd name="connsiteY335" fmla="*/ 6293796 h 6828885"/>
              <a:gd name="connsiteX336" fmla="*/ 5505855 w 12879421"/>
              <a:gd name="connsiteY336" fmla="*/ 6264613 h 6828885"/>
              <a:gd name="connsiteX337" fmla="*/ 5476672 w 12879421"/>
              <a:gd name="connsiteY337" fmla="*/ 6245158 h 6828885"/>
              <a:gd name="connsiteX338" fmla="*/ 5447489 w 12879421"/>
              <a:gd name="connsiteY338" fmla="*/ 6235430 h 6828885"/>
              <a:gd name="connsiteX339" fmla="*/ 5408579 w 12879421"/>
              <a:gd name="connsiteY339" fmla="*/ 6196519 h 6828885"/>
              <a:gd name="connsiteX340" fmla="*/ 5340485 w 12879421"/>
              <a:gd name="connsiteY340" fmla="*/ 6147881 h 6828885"/>
              <a:gd name="connsiteX341" fmla="*/ 5233481 w 12879421"/>
              <a:gd name="connsiteY341" fmla="*/ 6021421 h 6828885"/>
              <a:gd name="connsiteX342" fmla="*/ 5204298 w 12879421"/>
              <a:gd name="connsiteY342" fmla="*/ 5992238 h 6828885"/>
              <a:gd name="connsiteX343" fmla="*/ 5194570 w 12879421"/>
              <a:gd name="connsiteY343" fmla="*/ 5963056 h 6828885"/>
              <a:gd name="connsiteX344" fmla="*/ 5136204 w 12879421"/>
              <a:gd name="connsiteY344" fmla="*/ 5914417 h 6828885"/>
              <a:gd name="connsiteX345" fmla="*/ 5116749 w 12879421"/>
              <a:gd name="connsiteY345" fmla="*/ 5875507 h 6828885"/>
              <a:gd name="connsiteX346" fmla="*/ 5087566 w 12879421"/>
              <a:gd name="connsiteY346" fmla="*/ 5856051 h 6828885"/>
              <a:gd name="connsiteX347" fmla="*/ 5029200 w 12879421"/>
              <a:gd name="connsiteY347" fmla="*/ 5807413 h 6828885"/>
              <a:gd name="connsiteX348" fmla="*/ 4961106 w 12879421"/>
              <a:gd name="connsiteY348" fmla="*/ 5768502 h 6828885"/>
              <a:gd name="connsiteX349" fmla="*/ 4883285 w 12879421"/>
              <a:gd name="connsiteY349" fmla="*/ 5710136 h 6828885"/>
              <a:gd name="connsiteX350" fmla="*/ 4756826 w 12879421"/>
              <a:gd name="connsiteY350" fmla="*/ 5642043 h 6828885"/>
              <a:gd name="connsiteX351" fmla="*/ 4679004 w 12879421"/>
              <a:gd name="connsiteY351" fmla="*/ 5603132 h 6828885"/>
              <a:gd name="connsiteX352" fmla="*/ 4591455 w 12879421"/>
              <a:gd name="connsiteY352" fmla="*/ 5573949 h 6828885"/>
              <a:gd name="connsiteX353" fmla="*/ 4542817 w 12879421"/>
              <a:gd name="connsiteY353" fmla="*/ 5554494 h 6828885"/>
              <a:gd name="connsiteX354" fmla="*/ 4445540 w 12879421"/>
              <a:gd name="connsiteY354" fmla="*/ 5535038 h 6828885"/>
              <a:gd name="connsiteX355" fmla="*/ 4328809 w 12879421"/>
              <a:gd name="connsiteY355" fmla="*/ 5505856 h 6828885"/>
              <a:gd name="connsiteX356" fmla="*/ 4250987 w 12879421"/>
              <a:gd name="connsiteY356" fmla="*/ 5476673 h 6828885"/>
              <a:gd name="connsiteX357" fmla="*/ 4143983 w 12879421"/>
              <a:gd name="connsiteY357" fmla="*/ 5447490 h 6828885"/>
              <a:gd name="connsiteX358" fmla="*/ 4007796 w 12879421"/>
              <a:gd name="connsiteY358" fmla="*/ 5428034 h 6828885"/>
              <a:gd name="connsiteX359" fmla="*/ 3920247 w 12879421"/>
              <a:gd name="connsiteY359" fmla="*/ 5408579 h 6828885"/>
              <a:gd name="connsiteX360" fmla="*/ 3735421 w 12879421"/>
              <a:gd name="connsiteY360" fmla="*/ 5389124 h 6828885"/>
              <a:gd name="connsiteX361" fmla="*/ 3210128 w 12879421"/>
              <a:gd name="connsiteY361" fmla="*/ 5398851 h 6828885"/>
              <a:gd name="connsiteX362" fmla="*/ 3151762 w 12879421"/>
              <a:gd name="connsiteY362" fmla="*/ 5408579 h 6828885"/>
              <a:gd name="connsiteX363" fmla="*/ 3064213 w 12879421"/>
              <a:gd name="connsiteY363" fmla="*/ 5428034 h 6828885"/>
              <a:gd name="connsiteX364" fmla="*/ 2976664 w 12879421"/>
              <a:gd name="connsiteY364" fmla="*/ 5466945 h 6828885"/>
              <a:gd name="connsiteX365" fmla="*/ 2937753 w 12879421"/>
              <a:gd name="connsiteY365" fmla="*/ 5496128 h 6828885"/>
              <a:gd name="connsiteX366" fmla="*/ 2879387 w 12879421"/>
              <a:gd name="connsiteY366" fmla="*/ 5535038 h 6828885"/>
              <a:gd name="connsiteX367" fmla="*/ 2840477 w 12879421"/>
              <a:gd name="connsiteY367" fmla="*/ 5564221 h 6828885"/>
              <a:gd name="connsiteX368" fmla="*/ 2752928 w 12879421"/>
              <a:gd name="connsiteY368" fmla="*/ 5632315 h 6828885"/>
              <a:gd name="connsiteX369" fmla="*/ 2723745 w 12879421"/>
              <a:gd name="connsiteY369" fmla="*/ 5661498 h 6828885"/>
              <a:gd name="connsiteX370" fmla="*/ 2645923 w 12879421"/>
              <a:gd name="connsiteY370" fmla="*/ 5749047 h 6828885"/>
              <a:gd name="connsiteX371" fmla="*/ 2597285 w 12879421"/>
              <a:gd name="connsiteY371" fmla="*/ 5787958 h 6828885"/>
              <a:gd name="connsiteX372" fmla="*/ 2568102 w 12879421"/>
              <a:gd name="connsiteY372" fmla="*/ 5807413 h 6828885"/>
              <a:gd name="connsiteX373" fmla="*/ 2500009 w 12879421"/>
              <a:gd name="connsiteY373" fmla="*/ 5856051 h 6828885"/>
              <a:gd name="connsiteX374" fmla="*/ 2470826 w 12879421"/>
              <a:gd name="connsiteY374" fmla="*/ 5865779 h 6828885"/>
              <a:gd name="connsiteX375" fmla="*/ 2431915 w 12879421"/>
              <a:gd name="connsiteY375" fmla="*/ 5885234 h 6828885"/>
              <a:gd name="connsiteX376" fmla="*/ 2373549 w 12879421"/>
              <a:gd name="connsiteY376" fmla="*/ 5963056 h 6828885"/>
              <a:gd name="connsiteX377" fmla="*/ 2305455 w 12879421"/>
              <a:gd name="connsiteY377" fmla="*/ 6011694 h 6828885"/>
              <a:gd name="connsiteX378" fmla="*/ 2247089 w 12879421"/>
              <a:gd name="connsiteY378" fmla="*/ 6070060 h 6828885"/>
              <a:gd name="connsiteX379" fmla="*/ 2208179 w 12879421"/>
              <a:gd name="connsiteY379" fmla="*/ 6108970 h 6828885"/>
              <a:gd name="connsiteX380" fmla="*/ 2149813 w 12879421"/>
              <a:gd name="connsiteY380" fmla="*/ 6147881 h 6828885"/>
              <a:gd name="connsiteX381" fmla="*/ 2071992 w 12879421"/>
              <a:gd name="connsiteY381" fmla="*/ 6215975 h 6828885"/>
              <a:gd name="connsiteX382" fmla="*/ 2052536 w 12879421"/>
              <a:gd name="connsiteY382" fmla="*/ 6235430 h 6828885"/>
              <a:gd name="connsiteX383" fmla="*/ 2033081 w 12879421"/>
              <a:gd name="connsiteY383" fmla="*/ 6264613 h 6828885"/>
              <a:gd name="connsiteX384" fmla="*/ 1994170 w 12879421"/>
              <a:gd name="connsiteY384" fmla="*/ 6274341 h 6828885"/>
              <a:gd name="connsiteX385" fmla="*/ 1974715 w 12879421"/>
              <a:gd name="connsiteY385" fmla="*/ 6303524 h 6828885"/>
              <a:gd name="connsiteX386" fmla="*/ 1916349 w 12879421"/>
              <a:gd name="connsiteY386" fmla="*/ 6332707 h 6828885"/>
              <a:gd name="connsiteX387" fmla="*/ 1848255 w 12879421"/>
              <a:gd name="connsiteY387" fmla="*/ 6381345 h 6828885"/>
              <a:gd name="connsiteX388" fmla="*/ 1819072 w 12879421"/>
              <a:gd name="connsiteY388" fmla="*/ 6400800 h 6828885"/>
              <a:gd name="connsiteX389" fmla="*/ 1799617 w 12879421"/>
              <a:gd name="connsiteY389" fmla="*/ 6420256 h 6828885"/>
              <a:gd name="connsiteX390" fmla="*/ 1780162 w 12879421"/>
              <a:gd name="connsiteY390" fmla="*/ 6449438 h 6828885"/>
              <a:gd name="connsiteX391" fmla="*/ 1750979 w 12879421"/>
              <a:gd name="connsiteY391" fmla="*/ 6459166 h 6828885"/>
              <a:gd name="connsiteX392" fmla="*/ 1721796 w 12879421"/>
              <a:gd name="connsiteY392" fmla="*/ 6517532 h 6828885"/>
              <a:gd name="connsiteX393" fmla="*/ 1682885 w 12879421"/>
              <a:gd name="connsiteY393" fmla="*/ 6556443 h 6828885"/>
              <a:gd name="connsiteX394" fmla="*/ 1643974 w 12879421"/>
              <a:gd name="connsiteY394" fmla="*/ 6575898 h 6828885"/>
              <a:gd name="connsiteX395" fmla="*/ 1605064 w 12879421"/>
              <a:gd name="connsiteY395" fmla="*/ 6634264 h 6828885"/>
              <a:gd name="connsiteX396" fmla="*/ 1546698 w 12879421"/>
              <a:gd name="connsiteY396" fmla="*/ 6712085 h 6828885"/>
              <a:gd name="connsiteX397" fmla="*/ 1420238 w 12879421"/>
              <a:gd name="connsiteY397" fmla="*/ 6760724 h 6828885"/>
              <a:gd name="connsiteX398" fmla="*/ 1177047 w 12879421"/>
              <a:gd name="connsiteY398" fmla="*/ 6780179 h 6828885"/>
              <a:gd name="connsiteX399" fmla="*/ 933855 w 12879421"/>
              <a:gd name="connsiteY399" fmla="*/ 6828817 h 6828885"/>
              <a:gd name="connsiteX400" fmla="*/ 447472 w 12879421"/>
              <a:gd name="connsiteY400" fmla="*/ 6789907 h 6828885"/>
              <a:gd name="connsiteX401" fmla="*/ 408562 w 12879421"/>
              <a:gd name="connsiteY401" fmla="*/ 6731541 h 6828885"/>
              <a:gd name="connsiteX402" fmla="*/ 330740 w 12879421"/>
              <a:gd name="connsiteY402" fmla="*/ 6575898 h 6828885"/>
              <a:gd name="connsiteX403" fmla="*/ 291830 w 12879421"/>
              <a:gd name="connsiteY403" fmla="*/ 6536987 h 6828885"/>
              <a:gd name="connsiteX404" fmla="*/ 184826 w 12879421"/>
              <a:gd name="connsiteY404" fmla="*/ 6381345 h 6828885"/>
              <a:gd name="connsiteX405" fmla="*/ 165370 w 12879421"/>
              <a:gd name="connsiteY405" fmla="*/ 6313251 h 6828885"/>
              <a:gd name="connsiteX406" fmla="*/ 155643 w 12879421"/>
              <a:gd name="connsiteY406" fmla="*/ 6284068 h 6828885"/>
              <a:gd name="connsiteX407" fmla="*/ 136187 w 12879421"/>
              <a:gd name="connsiteY407" fmla="*/ 6245158 h 6828885"/>
              <a:gd name="connsiteX408" fmla="*/ 48638 w 12879421"/>
              <a:gd name="connsiteY408" fmla="*/ 6050604 h 6828885"/>
              <a:gd name="connsiteX409" fmla="*/ 38911 w 12879421"/>
              <a:gd name="connsiteY409" fmla="*/ 5972783 h 6828885"/>
              <a:gd name="connsiteX410" fmla="*/ 19455 w 12879421"/>
              <a:gd name="connsiteY410" fmla="*/ 5924145 h 6828885"/>
              <a:gd name="connsiteX411" fmla="*/ 0 w 12879421"/>
              <a:gd name="connsiteY411" fmla="*/ 5642043 h 6828885"/>
              <a:gd name="connsiteX412" fmla="*/ 9728 w 12879421"/>
              <a:gd name="connsiteY412" fmla="*/ 4046707 h 6828885"/>
              <a:gd name="connsiteX413" fmla="*/ 29183 w 12879421"/>
              <a:gd name="connsiteY413" fmla="*/ 3978613 h 6828885"/>
              <a:gd name="connsiteX414" fmla="*/ 38911 w 12879421"/>
              <a:gd name="connsiteY414" fmla="*/ 3939702 h 6828885"/>
              <a:gd name="connsiteX415" fmla="*/ 77821 w 12879421"/>
              <a:gd name="connsiteY415" fmla="*/ 3813243 h 6828885"/>
              <a:gd name="connsiteX416" fmla="*/ 87549 w 12879421"/>
              <a:gd name="connsiteY416" fmla="*/ 3774332 h 6828885"/>
              <a:gd name="connsiteX417" fmla="*/ 116732 w 12879421"/>
              <a:gd name="connsiteY417" fmla="*/ 3715966 h 6828885"/>
              <a:gd name="connsiteX418" fmla="*/ 145915 w 12879421"/>
              <a:gd name="connsiteY418" fmla="*/ 3560324 h 6828885"/>
              <a:gd name="connsiteX419" fmla="*/ 165370 w 12879421"/>
              <a:gd name="connsiteY419" fmla="*/ 3453319 h 6828885"/>
              <a:gd name="connsiteX420" fmla="*/ 175098 w 12879421"/>
              <a:gd name="connsiteY420" fmla="*/ 3424136 h 6828885"/>
              <a:gd name="connsiteX421" fmla="*/ 184826 w 12879421"/>
              <a:gd name="connsiteY421" fmla="*/ 3385226 h 6828885"/>
              <a:gd name="connsiteX422" fmla="*/ 214009 w 12879421"/>
              <a:gd name="connsiteY422" fmla="*/ 3307404 h 6828885"/>
              <a:gd name="connsiteX423" fmla="*/ 243192 w 12879421"/>
              <a:gd name="connsiteY423" fmla="*/ 3171217 h 6828885"/>
              <a:gd name="connsiteX424" fmla="*/ 262647 w 12879421"/>
              <a:gd name="connsiteY424" fmla="*/ 3122579 h 6828885"/>
              <a:gd name="connsiteX425" fmla="*/ 272374 w 12879421"/>
              <a:gd name="connsiteY425" fmla="*/ 3064213 h 6828885"/>
              <a:gd name="connsiteX426" fmla="*/ 282102 w 12879421"/>
              <a:gd name="connsiteY426" fmla="*/ 2976664 h 6828885"/>
              <a:gd name="connsiteX427" fmla="*/ 301557 w 12879421"/>
              <a:gd name="connsiteY427" fmla="*/ 2908570 h 6828885"/>
              <a:gd name="connsiteX428" fmla="*/ 311285 w 12879421"/>
              <a:gd name="connsiteY428" fmla="*/ 2869660 h 6828885"/>
              <a:gd name="connsiteX429" fmla="*/ 340468 w 12879421"/>
              <a:gd name="connsiteY429" fmla="*/ 2363821 h 6828885"/>
              <a:gd name="connsiteX430" fmla="*/ 359923 w 12879421"/>
              <a:gd name="connsiteY430" fmla="*/ 2295728 h 6828885"/>
              <a:gd name="connsiteX431" fmla="*/ 369651 w 12879421"/>
              <a:gd name="connsiteY431" fmla="*/ 2266545 h 6828885"/>
              <a:gd name="connsiteX432" fmla="*/ 389106 w 12879421"/>
              <a:gd name="connsiteY432" fmla="*/ 2237362 h 6828885"/>
              <a:gd name="connsiteX433" fmla="*/ 398834 w 12879421"/>
              <a:gd name="connsiteY433" fmla="*/ 2208179 h 6828885"/>
              <a:gd name="connsiteX434" fmla="*/ 466928 w 12879421"/>
              <a:gd name="connsiteY434" fmla="*/ 2169268 h 68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879421" h="6828885" extrusionOk="0">
                <a:moveTo>
                  <a:pt x="466928" y="2169268"/>
                </a:moveTo>
                <a:lnTo>
                  <a:pt x="466928" y="2169268"/>
                </a:lnTo>
                <a:cubicBezTo>
                  <a:pt x="496111" y="2175753"/>
                  <a:pt x="524595" y="2187845"/>
                  <a:pt x="554477" y="2188724"/>
                </a:cubicBezTo>
                <a:cubicBezTo>
                  <a:pt x="692390" y="2192780"/>
                  <a:pt x="765757" y="2182542"/>
                  <a:pt x="885217" y="2169268"/>
                </a:cubicBezTo>
                <a:cubicBezTo>
                  <a:pt x="901430" y="2162783"/>
                  <a:pt x="917130" y="2154831"/>
                  <a:pt x="933855" y="2149813"/>
                </a:cubicBezTo>
                <a:cubicBezTo>
                  <a:pt x="949692" y="2145062"/>
                  <a:pt x="966354" y="2143672"/>
                  <a:pt x="982494" y="2140085"/>
                </a:cubicBezTo>
                <a:cubicBezTo>
                  <a:pt x="995545" y="2137185"/>
                  <a:pt x="1008434" y="2133600"/>
                  <a:pt x="1021404" y="2130358"/>
                </a:cubicBezTo>
                <a:cubicBezTo>
                  <a:pt x="1093555" y="2082256"/>
                  <a:pt x="1014599" y="2137650"/>
                  <a:pt x="1070043" y="2091447"/>
                </a:cubicBezTo>
                <a:cubicBezTo>
                  <a:pt x="1082498" y="2081068"/>
                  <a:pt x="1096836" y="2073035"/>
                  <a:pt x="1108953" y="2062264"/>
                </a:cubicBezTo>
                <a:cubicBezTo>
                  <a:pt x="1126090" y="2047031"/>
                  <a:pt x="1141379" y="2029839"/>
                  <a:pt x="1157592" y="2013626"/>
                </a:cubicBezTo>
                <a:cubicBezTo>
                  <a:pt x="1167320" y="2003898"/>
                  <a:pt x="1175328" y="1992074"/>
                  <a:pt x="1186774" y="1984443"/>
                </a:cubicBezTo>
                <a:cubicBezTo>
                  <a:pt x="1210043" y="1968929"/>
                  <a:pt x="1228117" y="1959635"/>
                  <a:pt x="1245140" y="1935804"/>
                </a:cubicBezTo>
                <a:cubicBezTo>
                  <a:pt x="1253569" y="1924004"/>
                  <a:pt x="1257135" y="1909329"/>
                  <a:pt x="1264596" y="1896894"/>
                </a:cubicBezTo>
                <a:cubicBezTo>
                  <a:pt x="1276626" y="1876844"/>
                  <a:pt x="1296112" y="1860710"/>
                  <a:pt x="1303506" y="1838528"/>
                </a:cubicBezTo>
                <a:cubicBezTo>
                  <a:pt x="1316931" y="1798254"/>
                  <a:pt x="1307546" y="1817877"/>
                  <a:pt x="1332689" y="1780162"/>
                </a:cubicBezTo>
                <a:cubicBezTo>
                  <a:pt x="1362044" y="1633391"/>
                  <a:pt x="1324656" y="1816315"/>
                  <a:pt x="1352145" y="1692613"/>
                </a:cubicBezTo>
                <a:cubicBezTo>
                  <a:pt x="1355732" y="1676473"/>
                  <a:pt x="1357522" y="1659926"/>
                  <a:pt x="1361872" y="1643975"/>
                </a:cubicBezTo>
                <a:cubicBezTo>
                  <a:pt x="1372998" y="1603179"/>
                  <a:pt x="1384541" y="1585782"/>
                  <a:pt x="1391055" y="1546698"/>
                </a:cubicBezTo>
                <a:cubicBezTo>
                  <a:pt x="1426382" y="1334733"/>
                  <a:pt x="1380763" y="1568977"/>
                  <a:pt x="1410511" y="1420238"/>
                </a:cubicBezTo>
                <a:cubicBezTo>
                  <a:pt x="1413753" y="1361872"/>
                  <a:pt x="1416592" y="1303483"/>
                  <a:pt x="1420238" y="1245141"/>
                </a:cubicBezTo>
                <a:cubicBezTo>
                  <a:pt x="1423077" y="1199718"/>
                  <a:pt x="1427899" y="1154418"/>
                  <a:pt x="1429966" y="1108953"/>
                </a:cubicBezTo>
                <a:cubicBezTo>
                  <a:pt x="1434386" y="1011723"/>
                  <a:pt x="1432759" y="914207"/>
                  <a:pt x="1439694" y="817124"/>
                </a:cubicBezTo>
                <a:cubicBezTo>
                  <a:pt x="1442505" y="777777"/>
                  <a:pt x="1444499" y="737018"/>
                  <a:pt x="1459149" y="700392"/>
                </a:cubicBezTo>
                <a:cubicBezTo>
                  <a:pt x="1483989" y="638289"/>
                  <a:pt x="1470794" y="667371"/>
                  <a:pt x="1498060" y="612843"/>
                </a:cubicBezTo>
                <a:cubicBezTo>
                  <a:pt x="1523461" y="435024"/>
                  <a:pt x="1487919" y="613874"/>
                  <a:pt x="1527243" y="515566"/>
                </a:cubicBezTo>
                <a:cubicBezTo>
                  <a:pt x="1559726" y="434361"/>
                  <a:pt x="1532810" y="464128"/>
                  <a:pt x="1566153" y="389107"/>
                </a:cubicBezTo>
                <a:cubicBezTo>
                  <a:pt x="1570901" y="378423"/>
                  <a:pt x="1579808" y="370075"/>
                  <a:pt x="1585609" y="359924"/>
                </a:cubicBezTo>
                <a:cubicBezTo>
                  <a:pt x="1592804" y="347333"/>
                  <a:pt x="1599352" y="334342"/>
                  <a:pt x="1605064" y="321013"/>
                </a:cubicBezTo>
                <a:cubicBezTo>
                  <a:pt x="1620176" y="285751"/>
                  <a:pt x="1611219" y="283492"/>
                  <a:pt x="1634247" y="243192"/>
                </a:cubicBezTo>
                <a:cubicBezTo>
                  <a:pt x="1638797" y="235229"/>
                  <a:pt x="1647217" y="230221"/>
                  <a:pt x="1653702" y="223736"/>
                </a:cubicBezTo>
                <a:cubicBezTo>
                  <a:pt x="1699958" y="84964"/>
                  <a:pt x="1634371" y="252727"/>
                  <a:pt x="1731523" y="107004"/>
                </a:cubicBezTo>
                <a:cubicBezTo>
                  <a:pt x="1738008" y="97276"/>
                  <a:pt x="1741065" y="84017"/>
                  <a:pt x="1750979" y="77821"/>
                </a:cubicBezTo>
                <a:cubicBezTo>
                  <a:pt x="1768370" y="66952"/>
                  <a:pt x="1791002" y="67537"/>
                  <a:pt x="1809345" y="58366"/>
                </a:cubicBezTo>
                <a:cubicBezTo>
                  <a:pt x="1871831" y="27123"/>
                  <a:pt x="1825880" y="45331"/>
                  <a:pt x="1906621" y="29183"/>
                </a:cubicBezTo>
                <a:cubicBezTo>
                  <a:pt x="1943384" y="21830"/>
                  <a:pt x="1966661" y="12413"/>
                  <a:pt x="2003898" y="0"/>
                </a:cubicBezTo>
                <a:cubicBezTo>
                  <a:pt x="2088204" y="3243"/>
                  <a:pt x="2172635" y="4116"/>
                  <a:pt x="2256817" y="9728"/>
                </a:cubicBezTo>
                <a:cubicBezTo>
                  <a:pt x="2303536" y="12843"/>
                  <a:pt x="2287694" y="20303"/>
                  <a:pt x="2324911" y="38911"/>
                </a:cubicBezTo>
                <a:cubicBezTo>
                  <a:pt x="2410067" y="81488"/>
                  <a:pt x="2338153" y="40229"/>
                  <a:pt x="2412460" y="68094"/>
                </a:cubicBezTo>
                <a:cubicBezTo>
                  <a:pt x="2514197" y="106246"/>
                  <a:pt x="2390402" y="72306"/>
                  <a:pt x="2490281" y="97277"/>
                </a:cubicBezTo>
                <a:cubicBezTo>
                  <a:pt x="2509736" y="110247"/>
                  <a:pt x="2525963" y="130516"/>
                  <a:pt x="2548647" y="136187"/>
                </a:cubicBezTo>
                <a:cubicBezTo>
                  <a:pt x="2597505" y="148402"/>
                  <a:pt x="2574874" y="141687"/>
                  <a:pt x="2616740" y="155643"/>
                </a:cubicBezTo>
                <a:cubicBezTo>
                  <a:pt x="2634836" y="173738"/>
                  <a:pt x="2640837" y="182282"/>
                  <a:pt x="2665379" y="194553"/>
                </a:cubicBezTo>
                <a:cubicBezTo>
                  <a:pt x="2674550" y="199139"/>
                  <a:pt x="2684834" y="201038"/>
                  <a:pt x="2694562" y="204281"/>
                </a:cubicBezTo>
                <a:cubicBezTo>
                  <a:pt x="2761195" y="270914"/>
                  <a:pt x="2730035" y="247385"/>
                  <a:pt x="2782111" y="282102"/>
                </a:cubicBezTo>
                <a:cubicBezTo>
                  <a:pt x="2795424" y="308729"/>
                  <a:pt x="2802689" y="327282"/>
                  <a:pt x="2821021" y="350196"/>
                </a:cubicBezTo>
                <a:cubicBezTo>
                  <a:pt x="2857481" y="395771"/>
                  <a:pt x="2828266" y="335501"/>
                  <a:pt x="2869660" y="418290"/>
                </a:cubicBezTo>
                <a:cubicBezTo>
                  <a:pt x="2894039" y="467048"/>
                  <a:pt x="2884911" y="459400"/>
                  <a:pt x="2898843" y="505838"/>
                </a:cubicBezTo>
                <a:cubicBezTo>
                  <a:pt x="2904736" y="525481"/>
                  <a:pt x="2911290" y="544931"/>
                  <a:pt x="2918298" y="564204"/>
                </a:cubicBezTo>
                <a:cubicBezTo>
                  <a:pt x="2924265" y="580615"/>
                  <a:pt x="2929391" y="597513"/>
                  <a:pt x="2937753" y="612843"/>
                </a:cubicBezTo>
                <a:cubicBezTo>
                  <a:pt x="2948950" y="633370"/>
                  <a:pt x="2969270" y="649026"/>
                  <a:pt x="2976664" y="671209"/>
                </a:cubicBezTo>
                <a:lnTo>
                  <a:pt x="3005847" y="758758"/>
                </a:lnTo>
                <a:cubicBezTo>
                  <a:pt x="3009089" y="768486"/>
                  <a:pt x="3010298" y="779148"/>
                  <a:pt x="3015574" y="787941"/>
                </a:cubicBezTo>
                <a:lnTo>
                  <a:pt x="3044757" y="836579"/>
                </a:lnTo>
                <a:cubicBezTo>
                  <a:pt x="3064318" y="914822"/>
                  <a:pt x="3045997" y="834906"/>
                  <a:pt x="3064213" y="953311"/>
                </a:cubicBezTo>
                <a:cubicBezTo>
                  <a:pt x="3066727" y="969652"/>
                  <a:pt x="3067225" y="986840"/>
                  <a:pt x="3073940" y="1001949"/>
                </a:cubicBezTo>
                <a:cubicBezTo>
                  <a:pt x="3080525" y="1016765"/>
                  <a:pt x="3093395" y="1027890"/>
                  <a:pt x="3103123" y="1040860"/>
                </a:cubicBezTo>
                <a:cubicBezTo>
                  <a:pt x="3106366" y="1060315"/>
                  <a:pt x="3108572" y="1079972"/>
                  <a:pt x="3112851" y="1099226"/>
                </a:cubicBezTo>
                <a:cubicBezTo>
                  <a:pt x="3118251" y="1123523"/>
                  <a:pt x="3135545" y="1155418"/>
                  <a:pt x="3142034" y="1177047"/>
                </a:cubicBezTo>
                <a:cubicBezTo>
                  <a:pt x="3146785" y="1192883"/>
                  <a:pt x="3147752" y="1209645"/>
                  <a:pt x="3151762" y="1225685"/>
                </a:cubicBezTo>
                <a:cubicBezTo>
                  <a:pt x="3157487" y="1248586"/>
                  <a:pt x="3165492" y="1270878"/>
                  <a:pt x="3171217" y="1293779"/>
                </a:cubicBezTo>
                <a:cubicBezTo>
                  <a:pt x="3205700" y="1431713"/>
                  <a:pt x="3178733" y="1330256"/>
                  <a:pt x="3200400" y="1449421"/>
                </a:cubicBezTo>
                <a:cubicBezTo>
                  <a:pt x="3202792" y="1462575"/>
                  <a:pt x="3207122" y="1475305"/>
                  <a:pt x="3210128" y="1488332"/>
                </a:cubicBezTo>
                <a:cubicBezTo>
                  <a:pt x="3234518" y="1594023"/>
                  <a:pt x="3219199" y="1544731"/>
                  <a:pt x="3239311" y="1605064"/>
                </a:cubicBezTo>
                <a:cubicBezTo>
                  <a:pt x="3246163" y="1653032"/>
                  <a:pt x="3246255" y="1670367"/>
                  <a:pt x="3258766" y="1712068"/>
                </a:cubicBezTo>
                <a:cubicBezTo>
                  <a:pt x="3264659" y="1731711"/>
                  <a:pt x="3273247" y="1750539"/>
                  <a:pt x="3278221" y="1770434"/>
                </a:cubicBezTo>
                <a:cubicBezTo>
                  <a:pt x="3283005" y="1789569"/>
                  <a:pt x="3283165" y="1809665"/>
                  <a:pt x="3287949" y="1828800"/>
                </a:cubicBezTo>
                <a:cubicBezTo>
                  <a:pt x="3296277" y="1862110"/>
                  <a:pt x="3313964" y="1903564"/>
                  <a:pt x="3326860" y="1935804"/>
                </a:cubicBezTo>
                <a:cubicBezTo>
                  <a:pt x="3330102" y="1952017"/>
                  <a:pt x="3332577" y="1968403"/>
                  <a:pt x="3336587" y="1984443"/>
                </a:cubicBezTo>
                <a:cubicBezTo>
                  <a:pt x="3339074" y="1994391"/>
                  <a:pt x="3343828" y="2003678"/>
                  <a:pt x="3346315" y="2013626"/>
                </a:cubicBezTo>
                <a:cubicBezTo>
                  <a:pt x="3350325" y="2029666"/>
                  <a:pt x="3352033" y="2046224"/>
                  <a:pt x="3356043" y="2062264"/>
                </a:cubicBezTo>
                <a:cubicBezTo>
                  <a:pt x="3358530" y="2072212"/>
                  <a:pt x="3363283" y="2081499"/>
                  <a:pt x="3365770" y="2091447"/>
                </a:cubicBezTo>
                <a:cubicBezTo>
                  <a:pt x="3367305" y="2097587"/>
                  <a:pt x="3380233" y="2169010"/>
                  <a:pt x="3385226" y="2178996"/>
                </a:cubicBezTo>
                <a:cubicBezTo>
                  <a:pt x="3392477" y="2193497"/>
                  <a:pt x="3404681" y="2204937"/>
                  <a:pt x="3414409" y="2217907"/>
                </a:cubicBezTo>
                <a:cubicBezTo>
                  <a:pt x="3420894" y="2243847"/>
                  <a:pt x="3425409" y="2270361"/>
                  <a:pt x="3433864" y="2295728"/>
                </a:cubicBezTo>
                <a:cubicBezTo>
                  <a:pt x="3440349" y="2315183"/>
                  <a:pt x="3448345" y="2334199"/>
                  <a:pt x="3453319" y="2354094"/>
                </a:cubicBezTo>
                <a:cubicBezTo>
                  <a:pt x="3462067" y="2389086"/>
                  <a:pt x="3466596" y="2404578"/>
                  <a:pt x="3472774" y="2441643"/>
                </a:cubicBezTo>
                <a:cubicBezTo>
                  <a:pt x="3484368" y="2511210"/>
                  <a:pt x="3489364" y="2578965"/>
                  <a:pt x="3511685" y="2645924"/>
                </a:cubicBezTo>
                <a:cubicBezTo>
                  <a:pt x="3534499" y="2714364"/>
                  <a:pt x="3504806" y="2629874"/>
                  <a:pt x="3540868" y="2714017"/>
                </a:cubicBezTo>
                <a:cubicBezTo>
                  <a:pt x="3544907" y="2723442"/>
                  <a:pt x="3547353" y="2733472"/>
                  <a:pt x="3550596" y="2743200"/>
                </a:cubicBezTo>
                <a:cubicBezTo>
                  <a:pt x="3558469" y="2798313"/>
                  <a:pt x="3556945" y="2804336"/>
                  <a:pt x="3570051" y="2850204"/>
                </a:cubicBezTo>
                <a:cubicBezTo>
                  <a:pt x="3572868" y="2860063"/>
                  <a:pt x="3574503" y="2870594"/>
                  <a:pt x="3579779" y="2879387"/>
                </a:cubicBezTo>
                <a:cubicBezTo>
                  <a:pt x="3584498" y="2887251"/>
                  <a:pt x="3593505" y="2891681"/>
                  <a:pt x="3599234" y="2898843"/>
                </a:cubicBezTo>
                <a:cubicBezTo>
                  <a:pt x="3606537" y="2907972"/>
                  <a:pt x="3609111" y="2921322"/>
                  <a:pt x="3618689" y="2928026"/>
                </a:cubicBezTo>
                <a:cubicBezTo>
                  <a:pt x="3642449" y="2944658"/>
                  <a:pt x="3672380" y="2950848"/>
                  <a:pt x="3696511" y="2966936"/>
                </a:cubicBezTo>
                <a:cubicBezTo>
                  <a:pt x="3734226" y="2992080"/>
                  <a:pt x="3714603" y="2982695"/>
                  <a:pt x="3754877" y="2996119"/>
                </a:cubicBezTo>
                <a:cubicBezTo>
                  <a:pt x="3790866" y="3032110"/>
                  <a:pt x="3766699" y="3010485"/>
                  <a:pt x="3832698" y="3054485"/>
                </a:cubicBezTo>
                <a:cubicBezTo>
                  <a:pt x="3842426" y="3060970"/>
                  <a:pt x="3850539" y="3071106"/>
                  <a:pt x="3861881" y="3073941"/>
                </a:cubicBezTo>
                <a:cubicBezTo>
                  <a:pt x="3874851" y="3077183"/>
                  <a:pt x="3887986" y="3079826"/>
                  <a:pt x="3900792" y="3083668"/>
                </a:cubicBezTo>
                <a:cubicBezTo>
                  <a:pt x="3946952" y="3097516"/>
                  <a:pt x="3988250" y="3116488"/>
                  <a:pt x="4036979" y="3122579"/>
                </a:cubicBezTo>
                <a:lnTo>
                  <a:pt x="4114800" y="3132307"/>
                </a:lnTo>
                <a:cubicBezTo>
                  <a:pt x="4137498" y="3138792"/>
                  <a:pt x="4159291" y="3151362"/>
                  <a:pt x="4182894" y="3151762"/>
                </a:cubicBezTo>
                <a:cubicBezTo>
                  <a:pt x="4631726" y="3159369"/>
                  <a:pt x="4530702" y="3181539"/>
                  <a:pt x="4727643" y="3132307"/>
                </a:cubicBezTo>
                <a:cubicBezTo>
                  <a:pt x="4737371" y="3125822"/>
                  <a:pt x="4746369" y="3118080"/>
                  <a:pt x="4756826" y="3112851"/>
                </a:cubicBezTo>
                <a:cubicBezTo>
                  <a:pt x="4786813" y="3097857"/>
                  <a:pt x="4837014" y="3096748"/>
                  <a:pt x="4863830" y="3093396"/>
                </a:cubicBezTo>
                <a:cubicBezTo>
                  <a:pt x="4873558" y="3086911"/>
                  <a:pt x="4882267" y="3078546"/>
                  <a:pt x="4893013" y="3073941"/>
                </a:cubicBezTo>
                <a:cubicBezTo>
                  <a:pt x="4905301" y="3068675"/>
                  <a:pt x="4919118" y="3068055"/>
                  <a:pt x="4931923" y="3064213"/>
                </a:cubicBezTo>
                <a:cubicBezTo>
                  <a:pt x="4951566" y="3058320"/>
                  <a:pt x="4970834" y="3051243"/>
                  <a:pt x="4990289" y="3044758"/>
                </a:cubicBezTo>
                <a:cubicBezTo>
                  <a:pt x="5000017" y="3038273"/>
                  <a:pt x="5010343" y="3032605"/>
                  <a:pt x="5019472" y="3025302"/>
                </a:cubicBezTo>
                <a:cubicBezTo>
                  <a:pt x="5026634" y="3019573"/>
                  <a:pt x="5031465" y="3011178"/>
                  <a:pt x="5038928" y="3005847"/>
                </a:cubicBezTo>
                <a:cubicBezTo>
                  <a:pt x="5054313" y="2994858"/>
                  <a:pt x="5070655" y="2985120"/>
                  <a:pt x="5087566" y="2976664"/>
                </a:cubicBezTo>
                <a:cubicBezTo>
                  <a:pt x="5110826" y="2965034"/>
                  <a:pt x="5140132" y="2955900"/>
                  <a:pt x="5165387" y="2947481"/>
                </a:cubicBezTo>
                <a:cubicBezTo>
                  <a:pt x="5204773" y="2888404"/>
                  <a:pt x="5158689" y="2945588"/>
                  <a:pt x="5233481" y="2898843"/>
                </a:cubicBezTo>
                <a:cubicBezTo>
                  <a:pt x="5257594" y="2883772"/>
                  <a:pt x="5283880" y="2836946"/>
                  <a:pt x="5301574" y="2821021"/>
                </a:cubicBezTo>
                <a:cubicBezTo>
                  <a:pt x="5318954" y="2805379"/>
                  <a:pt x="5341681" y="2796718"/>
                  <a:pt x="5359940" y="2782111"/>
                </a:cubicBezTo>
                <a:lnTo>
                  <a:pt x="5408579" y="2743200"/>
                </a:lnTo>
                <a:cubicBezTo>
                  <a:pt x="5411821" y="2733472"/>
                  <a:pt x="5412618" y="2722549"/>
                  <a:pt x="5418306" y="2714017"/>
                </a:cubicBezTo>
                <a:cubicBezTo>
                  <a:pt x="5425937" y="2702570"/>
                  <a:pt x="5438682" y="2695402"/>
                  <a:pt x="5447489" y="2684834"/>
                </a:cubicBezTo>
                <a:cubicBezTo>
                  <a:pt x="5454974" y="2675853"/>
                  <a:pt x="5460460" y="2665379"/>
                  <a:pt x="5466945" y="2655651"/>
                </a:cubicBezTo>
                <a:cubicBezTo>
                  <a:pt x="5470187" y="2645923"/>
                  <a:pt x="5472086" y="2635639"/>
                  <a:pt x="5476672" y="2626468"/>
                </a:cubicBezTo>
                <a:cubicBezTo>
                  <a:pt x="5481901" y="2616011"/>
                  <a:pt x="5490113" y="2607310"/>
                  <a:pt x="5496128" y="2597285"/>
                </a:cubicBezTo>
                <a:cubicBezTo>
                  <a:pt x="5509578" y="2574868"/>
                  <a:pt x="5523347" y="2552574"/>
                  <a:pt x="5535038" y="2529192"/>
                </a:cubicBezTo>
                <a:cubicBezTo>
                  <a:pt x="5542847" y="2513574"/>
                  <a:pt x="5548009" y="2496766"/>
                  <a:pt x="5554494" y="2480553"/>
                </a:cubicBezTo>
                <a:cubicBezTo>
                  <a:pt x="5557736" y="2457855"/>
                  <a:pt x="5557633" y="2434421"/>
                  <a:pt x="5564221" y="2412460"/>
                </a:cubicBezTo>
                <a:cubicBezTo>
                  <a:pt x="5567580" y="2401262"/>
                  <a:pt x="5579572" y="2394224"/>
                  <a:pt x="5583677" y="2383277"/>
                </a:cubicBezTo>
                <a:cubicBezTo>
                  <a:pt x="5589482" y="2367796"/>
                  <a:pt x="5589394" y="2350678"/>
                  <a:pt x="5593404" y="2334638"/>
                </a:cubicBezTo>
                <a:cubicBezTo>
                  <a:pt x="5599129" y="2311737"/>
                  <a:pt x="5608230" y="2289693"/>
                  <a:pt x="5612860" y="2266545"/>
                </a:cubicBezTo>
                <a:cubicBezTo>
                  <a:pt x="5627808" y="2191805"/>
                  <a:pt x="5633782" y="2126886"/>
                  <a:pt x="5642043" y="2052536"/>
                </a:cubicBezTo>
                <a:cubicBezTo>
                  <a:pt x="5641125" y="2030512"/>
                  <a:pt x="5645574" y="1847058"/>
                  <a:pt x="5622587" y="1770434"/>
                </a:cubicBezTo>
                <a:cubicBezTo>
                  <a:pt x="5602669" y="1704039"/>
                  <a:pt x="5608810" y="1734905"/>
                  <a:pt x="5564221" y="1682885"/>
                </a:cubicBezTo>
                <a:cubicBezTo>
                  <a:pt x="5531078" y="1644218"/>
                  <a:pt x="5558291" y="1657499"/>
                  <a:pt x="5515583" y="1614792"/>
                </a:cubicBezTo>
                <a:cubicBezTo>
                  <a:pt x="5504119" y="1603328"/>
                  <a:pt x="5489642" y="1595337"/>
                  <a:pt x="5476672" y="1585609"/>
                </a:cubicBezTo>
                <a:cubicBezTo>
                  <a:pt x="5470187" y="1572639"/>
                  <a:pt x="5466276" y="1558022"/>
                  <a:pt x="5457217" y="1546698"/>
                </a:cubicBezTo>
                <a:cubicBezTo>
                  <a:pt x="5440029" y="1525213"/>
                  <a:pt x="5413007" y="1511925"/>
                  <a:pt x="5398851" y="1488332"/>
                </a:cubicBezTo>
                <a:cubicBezTo>
                  <a:pt x="5368114" y="1437104"/>
                  <a:pt x="5347120" y="1397692"/>
                  <a:pt x="5301574" y="1352145"/>
                </a:cubicBezTo>
                <a:cubicBezTo>
                  <a:pt x="5288604" y="1339175"/>
                  <a:pt x="5273669" y="1327908"/>
                  <a:pt x="5262664" y="1313234"/>
                </a:cubicBezTo>
                <a:cubicBezTo>
                  <a:pt x="5253964" y="1301633"/>
                  <a:pt x="5251253" y="1286389"/>
                  <a:pt x="5243209" y="1274324"/>
                </a:cubicBezTo>
                <a:cubicBezTo>
                  <a:pt x="5238121" y="1266693"/>
                  <a:pt x="5229722" y="1261832"/>
                  <a:pt x="5223753" y="1254868"/>
                </a:cubicBezTo>
                <a:cubicBezTo>
                  <a:pt x="5210241" y="1239104"/>
                  <a:pt x="5197813" y="1222443"/>
                  <a:pt x="5184843" y="1206230"/>
                </a:cubicBezTo>
                <a:cubicBezTo>
                  <a:pt x="5178358" y="1186775"/>
                  <a:pt x="5179888" y="1162365"/>
                  <a:pt x="5165387" y="1147864"/>
                </a:cubicBezTo>
                <a:lnTo>
                  <a:pt x="5107021" y="1089498"/>
                </a:lnTo>
                <a:cubicBezTo>
                  <a:pt x="5093708" y="1062871"/>
                  <a:pt x="5086443" y="1044318"/>
                  <a:pt x="5068111" y="1021404"/>
                </a:cubicBezTo>
                <a:cubicBezTo>
                  <a:pt x="5062382" y="1014242"/>
                  <a:pt x="5055140" y="1008434"/>
                  <a:pt x="5048655" y="1001949"/>
                </a:cubicBezTo>
                <a:cubicBezTo>
                  <a:pt x="5021100" y="919279"/>
                  <a:pt x="5059531" y="1020075"/>
                  <a:pt x="5019472" y="953311"/>
                </a:cubicBezTo>
                <a:cubicBezTo>
                  <a:pt x="5012936" y="942418"/>
                  <a:pt x="5002559" y="893690"/>
                  <a:pt x="5000017" y="885217"/>
                </a:cubicBezTo>
                <a:cubicBezTo>
                  <a:pt x="4994124" y="865574"/>
                  <a:pt x="4987047" y="846306"/>
                  <a:pt x="4980562" y="826851"/>
                </a:cubicBezTo>
                <a:lnTo>
                  <a:pt x="4961106" y="768485"/>
                </a:lnTo>
                <a:lnTo>
                  <a:pt x="4931923" y="680936"/>
                </a:lnTo>
                <a:lnTo>
                  <a:pt x="4922196" y="651753"/>
                </a:lnTo>
                <a:cubicBezTo>
                  <a:pt x="4915263" y="547759"/>
                  <a:pt x="4897694" y="363381"/>
                  <a:pt x="4922196" y="272375"/>
                </a:cubicBezTo>
                <a:cubicBezTo>
                  <a:pt x="4927528" y="252572"/>
                  <a:pt x="4961822" y="261248"/>
                  <a:pt x="4980562" y="252919"/>
                </a:cubicBezTo>
                <a:cubicBezTo>
                  <a:pt x="4991245" y="248171"/>
                  <a:pt x="4999594" y="239264"/>
                  <a:pt x="5009745" y="233464"/>
                </a:cubicBezTo>
                <a:cubicBezTo>
                  <a:pt x="5022335" y="226270"/>
                  <a:pt x="5036358" y="221694"/>
                  <a:pt x="5048655" y="214009"/>
                </a:cubicBezTo>
                <a:cubicBezTo>
                  <a:pt x="5062403" y="205416"/>
                  <a:pt x="5073065" y="192077"/>
                  <a:pt x="5087566" y="184826"/>
                </a:cubicBezTo>
                <a:cubicBezTo>
                  <a:pt x="5099524" y="178847"/>
                  <a:pt x="5113426" y="177998"/>
                  <a:pt x="5126477" y="175098"/>
                </a:cubicBezTo>
                <a:cubicBezTo>
                  <a:pt x="5198221" y="159154"/>
                  <a:pt x="5322160" y="141465"/>
                  <a:pt x="5369668" y="136187"/>
                </a:cubicBezTo>
                <a:cubicBezTo>
                  <a:pt x="5521752" y="119290"/>
                  <a:pt x="5427891" y="127926"/>
                  <a:pt x="5651770" y="116732"/>
                </a:cubicBezTo>
                <a:cubicBezTo>
                  <a:pt x="5679817" y="110499"/>
                  <a:pt x="5772527" y="87549"/>
                  <a:pt x="5807413" y="87549"/>
                </a:cubicBezTo>
                <a:cubicBezTo>
                  <a:pt x="5933914" y="87549"/>
                  <a:pt x="6060332" y="94034"/>
                  <a:pt x="6186792" y="97277"/>
                </a:cubicBezTo>
                <a:cubicBezTo>
                  <a:pt x="6323037" y="136204"/>
                  <a:pt x="6184301" y="92041"/>
                  <a:pt x="6332706" y="155643"/>
                </a:cubicBezTo>
                <a:cubicBezTo>
                  <a:pt x="6417568" y="192012"/>
                  <a:pt x="6390780" y="155407"/>
                  <a:pt x="6488349" y="233464"/>
                </a:cubicBezTo>
                <a:cubicBezTo>
                  <a:pt x="6532861" y="269074"/>
                  <a:pt x="6544920" y="281025"/>
                  <a:pt x="6595353" y="311285"/>
                </a:cubicBezTo>
                <a:cubicBezTo>
                  <a:pt x="6607788" y="318746"/>
                  <a:pt x="6621533" y="323797"/>
                  <a:pt x="6634264" y="330741"/>
                </a:cubicBezTo>
                <a:cubicBezTo>
                  <a:pt x="6657214" y="343259"/>
                  <a:pt x="6678518" y="358923"/>
                  <a:pt x="6702357" y="369651"/>
                </a:cubicBezTo>
                <a:cubicBezTo>
                  <a:pt x="6743543" y="388185"/>
                  <a:pt x="6787055" y="401094"/>
                  <a:pt x="6828817" y="418290"/>
                </a:cubicBezTo>
                <a:cubicBezTo>
                  <a:pt x="6897320" y="446497"/>
                  <a:pt x="6966349" y="473700"/>
                  <a:pt x="7033098" y="505838"/>
                </a:cubicBezTo>
                <a:cubicBezTo>
                  <a:pt x="7054166" y="515982"/>
                  <a:pt x="7069570" y="536539"/>
                  <a:pt x="7091464" y="544749"/>
                </a:cubicBezTo>
                <a:cubicBezTo>
                  <a:pt x="7122426" y="556360"/>
                  <a:pt x="7156660" y="556184"/>
                  <a:pt x="7188740" y="564204"/>
                </a:cubicBezTo>
                <a:cubicBezTo>
                  <a:pt x="7331170" y="599812"/>
                  <a:pt x="7157137" y="570808"/>
                  <a:pt x="7315200" y="593387"/>
                </a:cubicBezTo>
                <a:cubicBezTo>
                  <a:pt x="7416853" y="644214"/>
                  <a:pt x="7341242" y="615583"/>
                  <a:pt x="7500026" y="632298"/>
                </a:cubicBezTo>
                <a:cubicBezTo>
                  <a:pt x="7519641" y="634363"/>
                  <a:pt x="7538777" y="639961"/>
                  <a:pt x="7558392" y="642026"/>
                </a:cubicBezTo>
                <a:cubicBezTo>
                  <a:pt x="7600437" y="646452"/>
                  <a:pt x="7642698" y="648511"/>
                  <a:pt x="7684851" y="651753"/>
                </a:cubicBezTo>
                <a:cubicBezTo>
                  <a:pt x="7884413" y="708772"/>
                  <a:pt x="7805085" y="693363"/>
                  <a:pt x="8200417" y="661481"/>
                </a:cubicBezTo>
                <a:cubicBezTo>
                  <a:pt x="8253722" y="657182"/>
                  <a:pt x="8304179" y="635540"/>
                  <a:pt x="8356060" y="622570"/>
                </a:cubicBezTo>
                <a:lnTo>
                  <a:pt x="8394970" y="612843"/>
                </a:lnTo>
                <a:cubicBezTo>
                  <a:pt x="8493712" y="563471"/>
                  <a:pt x="8351498" y="628975"/>
                  <a:pt x="8521430" y="583660"/>
                </a:cubicBezTo>
                <a:cubicBezTo>
                  <a:pt x="8542447" y="578055"/>
                  <a:pt x="8559161" y="561356"/>
                  <a:pt x="8579796" y="554477"/>
                </a:cubicBezTo>
                <a:cubicBezTo>
                  <a:pt x="8598508" y="548240"/>
                  <a:pt x="8619027" y="549533"/>
                  <a:pt x="8638162" y="544749"/>
                </a:cubicBezTo>
                <a:cubicBezTo>
                  <a:pt x="8658057" y="539775"/>
                  <a:pt x="8696528" y="525294"/>
                  <a:pt x="8696528" y="525294"/>
                </a:cubicBezTo>
                <a:cubicBezTo>
                  <a:pt x="8703013" y="515566"/>
                  <a:pt x="8707716" y="504378"/>
                  <a:pt x="8715983" y="496111"/>
                </a:cubicBezTo>
                <a:cubicBezTo>
                  <a:pt x="8770982" y="441112"/>
                  <a:pt x="8748904" y="473664"/>
                  <a:pt x="8793804" y="437745"/>
                </a:cubicBezTo>
                <a:cubicBezTo>
                  <a:pt x="8800966" y="432016"/>
                  <a:pt x="8806214" y="424161"/>
                  <a:pt x="8813260" y="418290"/>
                </a:cubicBezTo>
                <a:cubicBezTo>
                  <a:pt x="8863986" y="376018"/>
                  <a:pt x="8837476" y="400282"/>
                  <a:pt x="8891081" y="369651"/>
                </a:cubicBezTo>
                <a:cubicBezTo>
                  <a:pt x="8901232" y="363851"/>
                  <a:pt x="8909807" y="355424"/>
                  <a:pt x="8920264" y="350196"/>
                </a:cubicBezTo>
                <a:cubicBezTo>
                  <a:pt x="8972144" y="324256"/>
                  <a:pt x="8927632" y="361495"/>
                  <a:pt x="8988357" y="321013"/>
                </a:cubicBezTo>
                <a:cubicBezTo>
                  <a:pt x="8995988" y="315926"/>
                  <a:pt x="8999850" y="306108"/>
                  <a:pt x="9007813" y="301558"/>
                </a:cubicBezTo>
                <a:cubicBezTo>
                  <a:pt x="9048137" y="278515"/>
                  <a:pt x="9050358" y="287493"/>
                  <a:pt x="9085634" y="272375"/>
                </a:cubicBezTo>
                <a:cubicBezTo>
                  <a:pt x="9098963" y="266663"/>
                  <a:pt x="9111010" y="258125"/>
                  <a:pt x="9124545" y="252919"/>
                </a:cubicBezTo>
                <a:cubicBezTo>
                  <a:pt x="9205803" y="221666"/>
                  <a:pt x="9197782" y="226121"/>
                  <a:pt x="9270460" y="214009"/>
                </a:cubicBezTo>
                <a:cubicBezTo>
                  <a:pt x="9374856" y="161811"/>
                  <a:pt x="9280524" y="200570"/>
                  <a:pt x="9416374" y="175098"/>
                </a:cubicBezTo>
                <a:cubicBezTo>
                  <a:pt x="9627399" y="135531"/>
                  <a:pt x="9306924" y="173398"/>
                  <a:pt x="9581745" y="145915"/>
                </a:cubicBezTo>
                <a:cubicBezTo>
                  <a:pt x="9597958" y="142672"/>
                  <a:pt x="9614041" y="138701"/>
                  <a:pt x="9630383" y="136187"/>
                </a:cubicBezTo>
                <a:cubicBezTo>
                  <a:pt x="9840624" y="103843"/>
                  <a:pt x="10303077" y="99004"/>
                  <a:pt x="10340502" y="97277"/>
                </a:cubicBezTo>
                <a:cubicBezTo>
                  <a:pt x="10720060" y="2385"/>
                  <a:pt x="10425581" y="72542"/>
                  <a:pt x="11439728" y="97277"/>
                </a:cubicBezTo>
                <a:cubicBezTo>
                  <a:pt x="11485571" y="98395"/>
                  <a:pt x="11530175" y="113465"/>
                  <a:pt x="11575915" y="116732"/>
                </a:cubicBezTo>
                <a:lnTo>
                  <a:pt x="11712102" y="126460"/>
                </a:lnTo>
                <a:cubicBezTo>
                  <a:pt x="11738042" y="132945"/>
                  <a:pt x="11763409" y="142457"/>
                  <a:pt x="11789923" y="145915"/>
                </a:cubicBezTo>
                <a:cubicBezTo>
                  <a:pt x="11838260" y="152220"/>
                  <a:pt x="11887235" y="151904"/>
                  <a:pt x="11935838" y="155643"/>
                </a:cubicBezTo>
                <a:cubicBezTo>
                  <a:pt x="11971548" y="158390"/>
                  <a:pt x="12007175" y="162128"/>
                  <a:pt x="12042843" y="165370"/>
                </a:cubicBezTo>
                <a:cubicBezTo>
                  <a:pt x="12065541" y="171855"/>
                  <a:pt x="12087958" y="179419"/>
                  <a:pt x="12110936" y="184826"/>
                </a:cubicBezTo>
                <a:cubicBezTo>
                  <a:pt x="12152861" y="194691"/>
                  <a:pt x="12223641" y="202266"/>
                  <a:pt x="12266579" y="223736"/>
                </a:cubicBezTo>
                <a:cubicBezTo>
                  <a:pt x="12279549" y="230221"/>
                  <a:pt x="12292899" y="235997"/>
                  <a:pt x="12305489" y="243192"/>
                </a:cubicBezTo>
                <a:cubicBezTo>
                  <a:pt x="12341407" y="263717"/>
                  <a:pt x="12330827" y="266069"/>
                  <a:pt x="12373583" y="282102"/>
                </a:cubicBezTo>
                <a:cubicBezTo>
                  <a:pt x="12386101" y="286796"/>
                  <a:pt x="12399524" y="288587"/>
                  <a:pt x="12412494" y="291830"/>
                </a:cubicBezTo>
                <a:cubicBezTo>
                  <a:pt x="12422222" y="298315"/>
                  <a:pt x="12430931" y="306680"/>
                  <a:pt x="12441677" y="311285"/>
                </a:cubicBezTo>
                <a:cubicBezTo>
                  <a:pt x="12571703" y="367011"/>
                  <a:pt x="12371291" y="261501"/>
                  <a:pt x="12529226" y="340468"/>
                </a:cubicBezTo>
                <a:cubicBezTo>
                  <a:pt x="12573208" y="362459"/>
                  <a:pt x="12555503" y="366746"/>
                  <a:pt x="12597319" y="408562"/>
                </a:cubicBezTo>
                <a:cubicBezTo>
                  <a:pt x="12605586" y="416829"/>
                  <a:pt x="12617373" y="420714"/>
                  <a:pt x="12626502" y="428017"/>
                </a:cubicBezTo>
                <a:cubicBezTo>
                  <a:pt x="12633664" y="433746"/>
                  <a:pt x="12638911" y="441602"/>
                  <a:pt x="12645957" y="447473"/>
                </a:cubicBezTo>
                <a:cubicBezTo>
                  <a:pt x="12658412" y="457852"/>
                  <a:pt x="12671898" y="466928"/>
                  <a:pt x="12684868" y="476656"/>
                </a:cubicBezTo>
                <a:cubicBezTo>
                  <a:pt x="12688111" y="486383"/>
                  <a:pt x="12688444" y="497635"/>
                  <a:pt x="12694596" y="505838"/>
                </a:cubicBezTo>
                <a:cubicBezTo>
                  <a:pt x="12708353" y="524181"/>
                  <a:pt x="12743234" y="554477"/>
                  <a:pt x="12743234" y="554477"/>
                </a:cubicBezTo>
                <a:cubicBezTo>
                  <a:pt x="12763480" y="635457"/>
                  <a:pt x="12738828" y="555392"/>
                  <a:pt x="12772417" y="622570"/>
                </a:cubicBezTo>
                <a:cubicBezTo>
                  <a:pt x="12812691" y="703118"/>
                  <a:pt x="12745845" y="597302"/>
                  <a:pt x="12801600" y="680936"/>
                </a:cubicBezTo>
                <a:cubicBezTo>
                  <a:pt x="12804843" y="697149"/>
                  <a:pt x="12807318" y="713535"/>
                  <a:pt x="12811328" y="729575"/>
                </a:cubicBezTo>
                <a:cubicBezTo>
                  <a:pt x="12813815" y="739523"/>
                  <a:pt x="12818109" y="748937"/>
                  <a:pt x="12821055" y="758758"/>
                </a:cubicBezTo>
                <a:cubicBezTo>
                  <a:pt x="12827838" y="781368"/>
                  <a:pt x="12834026" y="804153"/>
                  <a:pt x="12840511" y="826851"/>
                </a:cubicBezTo>
                <a:cubicBezTo>
                  <a:pt x="12843753" y="869004"/>
                  <a:pt x="12846031" y="911243"/>
                  <a:pt x="12850238" y="953311"/>
                </a:cubicBezTo>
                <a:cubicBezTo>
                  <a:pt x="12852519" y="976125"/>
                  <a:pt x="12857122" y="998653"/>
                  <a:pt x="12859966" y="1021404"/>
                </a:cubicBezTo>
                <a:cubicBezTo>
                  <a:pt x="12866850" y="1076479"/>
                  <a:pt x="12872936" y="1131651"/>
                  <a:pt x="12879421" y="1186775"/>
                </a:cubicBezTo>
                <a:cubicBezTo>
                  <a:pt x="12876179" y="1611549"/>
                  <a:pt x="12872324" y="2036319"/>
                  <a:pt x="12869694" y="2461098"/>
                </a:cubicBezTo>
                <a:cubicBezTo>
                  <a:pt x="12865839" y="3083665"/>
                  <a:pt x="12875683" y="3706429"/>
                  <a:pt x="12859966" y="4328809"/>
                </a:cubicBezTo>
                <a:cubicBezTo>
                  <a:pt x="12859376" y="4352184"/>
                  <a:pt x="12821055" y="4387175"/>
                  <a:pt x="12821055" y="4387175"/>
                </a:cubicBezTo>
                <a:cubicBezTo>
                  <a:pt x="12759529" y="4571755"/>
                  <a:pt x="12786572" y="4467281"/>
                  <a:pt x="12821055" y="4863830"/>
                </a:cubicBezTo>
                <a:cubicBezTo>
                  <a:pt x="12822068" y="4875477"/>
                  <a:pt x="12834026" y="4883285"/>
                  <a:pt x="12840511" y="4893013"/>
                </a:cubicBezTo>
                <a:cubicBezTo>
                  <a:pt x="12834508" y="5211151"/>
                  <a:pt x="12830925" y="5586234"/>
                  <a:pt x="12811328" y="5904690"/>
                </a:cubicBezTo>
                <a:cubicBezTo>
                  <a:pt x="12808511" y="5950460"/>
                  <a:pt x="12799410" y="5995644"/>
                  <a:pt x="12791872" y="6040877"/>
                </a:cubicBezTo>
                <a:cubicBezTo>
                  <a:pt x="12788630" y="6060332"/>
                  <a:pt x="12788382" y="6080531"/>
                  <a:pt x="12782145" y="6099243"/>
                </a:cubicBezTo>
                <a:cubicBezTo>
                  <a:pt x="12778448" y="6110334"/>
                  <a:pt x="12769174" y="6118698"/>
                  <a:pt x="12762689" y="6128426"/>
                </a:cubicBezTo>
                <a:cubicBezTo>
                  <a:pt x="12754269" y="6153689"/>
                  <a:pt x="12745142" y="6182975"/>
                  <a:pt x="12733506" y="6206247"/>
                </a:cubicBezTo>
                <a:cubicBezTo>
                  <a:pt x="12725050" y="6223158"/>
                  <a:pt x="12716628" y="6240530"/>
                  <a:pt x="12704323" y="6254885"/>
                </a:cubicBezTo>
                <a:cubicBezTo>
                  <a:pt x="12696714" y="6263762"/>
                  <a:pt x="12684868" y="6267856"/>
                  <a:pt x="12675140" y="6274341"/>
                </a:cubicBezTo>
                <a:cubicBezTo>
                  <a:pt x="12658356" y="6324696"/>
                  <a:pt x="12678955" y="6288837"/>
                  <a:pt x="12636230" y="6313251"/>
                </a:cubicBezTo>
                <a:cubicBezTo>
                  <a:pt x="12540417" y="6368000"/>
                  <a:pt x="12675286" y="6335937"/>
                  <a:pt x="12480587" y="6352162"/>
                </a:cubicBezTo>
                <a:cubicBezTo>
                  <a:pt x="12470859" y="6355405"/>
                  <a:pt x="12461395" y="6359584"/>
                  <a:pt x="12451404" y="6361890"/>
                </a:cubicBezTo>
                <a:cubicBezTo>
                  <a:pt x="12335139" y="6388720"/>
                  <a:pt x="12384440" y="6374672"/>
                  <a:pt x="12286034" y="6391073"/>
                </a:cubicBezTo>
                <a:cubicBezTo>
                  <a:pt x="12269725" y="6393791"/>
                  <a:pt x="12253609" y="6397558"/>
                  <a:pt x="12237396" y="6400800"/>
                </a:cubicBezTo>
                <a:cubicBezTo>
                  <a:pt x="12105096" y="6356701"/>
                  <a:pt x="12042286" y="6338822"/>
                  <a:pt x="11887200" y="6235430"/>
                </a:cubicBezTo>
                <a:cubicBezTo>
                  <a:pt x="11858105" y="6216033"/>
                  <a:pt x="11824112" y="6189885"/>
                  <a:pt x="11789923" y="6177064"/>
                </a:cubicBezTo>
                <a:cubicBezTo>
                  <a:pt x="11777405" y="6172370"/>
                  <a:pt x="11763983" y="6170579"/>
                  <a:pt x="11751013" y="6167336"/>
                </a:cubicBezTo>
                <a:cubicBezTo>
                  <a:pt x="11630815" y="6077188"/>
                  <a:pt x="11773705" y="6177946"/>
                  <a:pt x="11682919" y="6128426"/>
                </a:cubicBezTo>
                <a:cubicBezTo>
                  <a:pt x="11656064" y="6113778"/>
                  <a:pt x="11631953" y="6094435"/>
                  <a:pt x="11605098" y="6079787"/>
                </a:cubicBezTo>
                <a:cubicBezTo>
                  <a:pt x="11560541" y="6055483"/>
                  <a:pt x="11510640" y="6040584"/>
                  <a:pt x="11468911" y="6011694"/>
                </a:cubicBezTo>
                <a:cubicBezTo>
                  <a:pt x="11426758" y="5982511"/>
                  <a:pt x="11381378" y="5957511"/>
                  <a:pt x="11342451" y="5924145"/>
                </a:cubicBezTo>
                <a:cubicBezTo>
                  <a:pt x="11319753" y="5904690"/>
                  <a:pt x="11298534" y="5883362"/>
                  <a:pt x="11274357" y="5865779"/>
                </a:cubicBezTo>
                <a:cubicBezTo>
                  <a:pt x="11262630" y="5857250"/>
                  <a:pt x="11247048" y="5855025"/>
                  <a:pt x="11235447" y="5846324"/>
                </a:cubicBezTo>
                <a:cubicBezTo>
                  <a:pt x="11220773" y="5835318"/>
                  <a:pt x="11211210" y="5818419"/>
                  <a:pt x="11196536" y="5807413"/>
                </a:cubicBezTo>
                <a:cubicBezTo>
                  <a:pt x="11184935" y="5798712"/>
                  <a:pt x="11169691" y="5796002"/>
                  <a:pt x="11157626" y="5787958"/>
                </a:cubicBezTo>
                <a:cubicBezTo>
                  <a:pt x="11134263" y="5772383"/>
                  <a:pt x="11111066" y="5724088"/>
                  <a:pt x="11099260" y="5710136"/>
                </a:cubicBezTo>
                <a:cubicBezTo>
                  <a:pt x="11078525" y="5685632"/>
                  <a:pt x="11045521" y="5670754"/>
                  <a:pt x="11031166" y="5642043"/>
                </a:cubicBezTo>
                <a:cubicBezTo>
                  <a:pt x="10945524" y="5470758"/>
                  <a:pt x="11073673" y="5722445"/>
                  <a:pt x="10953345" y="5505856"/>
                </a:cubicBezTo>
                <a:cubicBezTo>
                  <a:pt x="10810618" y="5248948"/>
                  <a:pt x="10968018" y="5514098"/>
                  <a:pt x="10875523" y="5359941"/>
                </a:cubicBezTo>
                <a:cubicBezTo>
                  <a:pt x="10872281" y="5346971"/>
                  <a:pt x="10872532" y="5332578"/>
                  <a:pt x="10865796" y="5321030"/>
                </a:cubicBezTo>
                <a:cubicBezTo>
                  <a:pt x="10849458" y="5293021"/>
                  <a:pt x="10807430" y="5243209"/>
                  <a:pt x="10807430" y="5243209"/>
                </a:cubicBezTo>
                <a:cubicBezTo>
                  <a:pt x="10792633" y="5184024"/>
                  <a:pt x="10807102" y="5220506"/>
                  <a:pt x="10768519" y="5165387"/>
                </a:cubicBezTo>
                <a:cubicBezTo>
                  <a:pt x="10755110" y="5146231"/>
                  <a:pt x="10751791" y="5114415"/>
                  <a:pt x="10729609" y="5107021"/>
                </a:cubicBezTo>
                <a:lnTo>
                  <a:pt x="10671243" y="5087566"/>
                </a:lnTo>
                <a:cubicBezTo>
                  <a:pt x="10661515" y="5077838"/>
                  <a:pt x="10648212" y="5070688"/>
                  <a:pt x="10642060" y="5058383"/>
                </a:cubicBezTo>
                <a:cubicBezTo>
                  <a:pt x="10584675" y="4943615"/>
                  <a:pt x="10679030" y="5070062"/>
                  <a:pt x="10612877" y="4970834"/>
                </a:cubicBezTo>
                <a:cubicBezTo>
                  <a:pt x="10607790" y="4963203"/>
                  <a:pt x="10599150" y="4958541"/>
                  <a:pt x="10593421" y="4951379"/>
                </a:cubicBezTo>
                <a:cubicBezTo>
                  <a:pt x="10586118" y="4942250"/>
                  <a:pt x="10580761" y="4931710"/>
                  <a:pt x="10573966" y="4922196"/>
                </a:cubicBezTo>
                <a:cubicBezTo>
                  <a:pt x="10564543" y="4909003"/>
                  <a:pt x="10554511" y="4896255"/>
                  <a:pt x="10544783" y="4883285"/>
                </a:cubicBezTo>
                <a:cubicBezTo>
                  <a:pt x="10527098" y="4812547"/>
                  <a:pt x="10550658" y="4869705"/>
                  <a:pt x="10505872" y="4824919"/>
                </a:cubicBezTo>
                <a:cubicBezTo>
                  <a:pt x="10490072" y="4809119"/>
                  <a:pt x="10477135" y="4774628"/>
                  <a:pt x="10466962" y="4756826"/>
                </a:cubicBezTo>
                <a:cubicBezTo>
                  <a:pt x="10447210" y="4722260"/>
                  <a:pt x="10440274" y="4720411"/>
                  <a:pt x="10408596" y="4688732"/>
                </a:cubicBezTo>
                <a:cubicBezTo>
                  <a:pt x="10398322" y="4657910"/>
                  <a:pt x="10400963" y="4657303"/>
                  <a:pt x="10379413" y="4630366"/>
                </a:cubicBezTo>
                <a:cubicBezTo>
                  <a:pt x="10373684" y="4623204"/>
                  <a:pt x="10365686" y="4618073"/>
                  <a:pt x="10359957" y="4610911"/>
                </a:cubicBezTo>
                <a:cubicBezTo>
                  <a:pt x="10352654" y="4601782"/>
                  <a:pt x="10348769" y="4589995"/>
                  <a:pt x="10340502" y="4581728"/>
                </a:cubicBezTo>
                <a:cubicBezTo>
                  <a:pt x="10332235" y="4573461"/>
                  <a:pt x="10320117" y="4569972"/>
                  <a:pt x="10311319" y="4562273"/>
                </a:cubicBezTo>
                <a:cubicBezTo>
                  <a:pt x="10294064" y="4547174"/>
                  <a:pt x="10281759" y="4526352"/>
                  <a:pt x="10262681" y="4513634"/>
                </a:cubicBezTo>
                <a:cubicBezTo>
                  <a:pt x="10252953" y="4507149"/>
                  <a:pt x="10242479" y="4501663"/>
                  <a:pt x="10233498" y="4494179"/>
                </a:cubicBezTo>
                <a:cubicBezTo>
                  <a:pt x="10222930" y="4485372"/>
                  <a:pt x="10215510" y="4472992"/>
                  <a:pt x="10204315" y="4464996"/>
                </a:cubicBezTo>
                <a:cubicBezTo>
                  <a:pt x="10192515" y="4456567"/>
                  <a:pt x="10178374" y="4452026"/>
                  <a:pt x="10165404" y="4445541"/>
                </a:cubicBezTo>
                <a:cubicBezTo>
                  <a:pt x="10158919" y="4435813"/>
                  <a:pt x="10154216" y="4424625"/>
                  <a:pt x="10145949" y="4416358"/>
                </a:cubicBezTo>
                <a:cubicBezTo>
                  <a:pt x="10132197" y="4402606"/>
                  <a:pt x="10093117" y="4385078"/>
                  <a:pt x="10077855" y="4377447"/>
                </a:cubicBezTo>
                <a:lnTo>
                  <a:pt x="9844392" y="4387175"/>
                </a:lnTo>
                <a:cubicBezTo>
                  <a:pt x="9821939" y="4391820"/>
                  <a:pt x="9812655" y="4420320"/>
                  <a:pt x="9795753" y="4435813"/>
                </a:cubicBezTo>
                <a:cubicBezTo>
                  <a:pt x="9773716" y="4456014"/>
                  <a:pt x="9750358" y="4474724"/>
                  <a:pt x="9727660" y="4494179"/>
                </a:cubicBezTo>
                <a:cubicBezTo>
                  <a:pt x="9708318" y="4571544"/>
                  <a:pt x="9732844" y="4494836"/>
                  <a:pt x="9688749" y="4572000"/>
                </a:cubicBezTo>
                <a:cubicBezTo>
                  <a:pt x="9683662" y="4580903"/>
                  <a:pt x="9683607" y="4592012"/>
                  <a:pt x="9679021" y="4601183"/>
                </a:cubicBezTo>
                <a:cubicBezTo>
                  <a:pt x="9673793" y="4611640"/>
                  <a:pt x="9666051" y="4620638"/>
                  <a:pt x="9659566" y="4630366"/>
                </a:cubicBezTo>
                <a:cubicBezTo>
                  <a:pt x="9653081" y="4653064"/>
                  <a:pt x="9646894" y="4675849"/>
                  <a:pt x="9640111" y="4698460"/>
                </a:cubicBezTo>
                <a:cubicBezTo>
                  <a:pt x="9637165" y="4708281"/>
                  <a:pt x="9632870" y="4717695"/>
                  <a:pt x="9630383" y="4727643"/>
                </a:cubicBezTo>
                <a:cubicBezTo>
                  <a:pt x="9626373" y="4743683"/>
                  <a:pt x="9625883" y="4760596"/>
                  <a:pt x="9620655" y="4776281"/>
                </a:cubicBezTo>
                <a:cubicBezTo>
                  <a:pt x="9616069" y="4790038"/>
                  <a:pt x="9606912" y="4801863"/>
                  <a:pt x="9601200" y="4815192"/>
                </a:cubicBezTo>
                <a:cubicBezTo>
                  <a:pt x="9597161" y="4824617"/>
                  <a:pt x="9594715" y="4834647"/>
                  <a:pt x="9591472" y="4844375"/>
                </a:cubicBezTo>
                <a:cubicBezTo>
                  <a:pt x="9600370" y="4933352"/>
                  <a:pt x="9599911" y="4936842"/>
                  <a:pt x="9610928" y="5019473"/>
                </a:cubicBezTo>
                <a:cubicBezTo>
                  <a:pt x="9613958" y="5042200"/>
                  <a:pt x="9617976" y="5064795"/>
                  <a:pt x="9620655" y="5087566"/>
                </a:cubicBezTo>
                <a:cubicBezTo>
                  <a:pt x="9624462" y="5119930"/>
                  <a:pt x="9627140" y="5152417"/>
                  <a:pt x="9630383" y="5184843"/>
                </a:cubicBezTo>
                <a:cubicBezTo>
                  <a:pt x="9627140" y="5272392"/>
                  <a:pt x="9629094" y="5360288"/>
                  <a:pt x="9620655" y="5447490"/>
                </a:cubicBezTo>
                <a:cubicBezTo>
                  <a:pt x="9619258" y="5461923"/>
                  <a:pt x="9606292" y="5472822"/>
                  <a:pt x="9601200" y="5486400"/>
                </a:cubicBezTo>
                <a:cubicBezTo>
                  <a:pt x="9582488" y="5536298"/>
                  <a:pt x="9600245" y="5518450"/>
                  <a:pt x="9581745" y="5573949"/>
                </a:cubicBezTo>
                <a:cubicBezTo>
                  <a:pt x="9577159" y="5587706"/>
                  <a:pt x="9568001" y="5599531"/>
                  <a:pt x="9562289" y="5612860"/>
                </a:cubicBezTo>
                <a:cubicBezTo>
                  <a:pt x="9558250" y="5622285"/>
                  <a:pt x="9555379" y="5632184"/>
                  <a:pt x="9552562" y="5642043"/>
                </a:cubicBezTo>
                <a:cubicBezTo>
                  <a:pt x="9548889" y="5654898"/>
                  <a:pt x="9548100" y="5668665"/>
                  <a:pt x="9542834" y="5680953"/>
                </a:cubicBezTo>
                <a:cubicBezTo>
                  <a:pt x="9538229" y="5691699"/>
                  <a:pt x="9531146" y="5701398"/>
                  <a:pt x="9523379" y="5710136"/>
                </a:cubicBezTo>
                <a:cubicBezTo>
                  <a:pt x="9505100" y="5730700"/>
                  <a:pt x="9480275" y="5745609"/>
                  <a:pt x="9465013" y="5768502"/>
                </a:cubicBezTo>
                <a:cubicBezTo>
                  <a:pt x="9458528" y="5778230"/>
                  <a:pt x="9452860" y="5788556"/>
                  <a:pt x="9445557" y="5797685"/>
                </a:cubicBezTo>
                <a:cubicBezTo>
                  <a:pt x="9421431" y="5827843"/>
                  <a:pt x="9426606" y="5806407"/>
                  <a:pt x="9406647" y="5846324"/>
                </a:cubicBezTo>
                <a:cubicBezTo>
                  <a:pt x="9402061" y="5855495"/>
                  <a:pt x="9400958" y="5866082"/>
                  <a:pt x="9396919" y="5875507"/>
                </a:cubicBezTo>
                <a:cubicBezTo>
                  <a:pt x="9391207" y="5888835"/>
                  <a:pt x="9384925" y="5901983"/>
                  <a:pt x="9377464" y="5914417"/>
                </a:cubicBezTo>
                <a:cubicBezTo>
                  <a:pt x="9365434" y="5934467"/>
                  <a:pt x="9338553" y="5972783"/>
                  <a:pt x="9338553" y="5972783"/>
                </a:cubicBezTo>
                <a:cubicBezTo>
                  <a:pt x="9332068" y="5992238"/>
                  <a:pt x="9324072" y="6011254"/>
                  <a:pt x="9319098" y="6031149"/>
                </a:cubicBezTo>
                <a:cubicBezTo>
                  <a:pt x="9315855" y="6044119"/>
                  <a:pt x="9313212" y="6057254"/>
                  <a:pt x="9309370" y="6070060"/>
                </a:cubicBezTo>
                <a:cubicBezTo>
                  <a:pt x="9303477" y="6089703"/>
                  <a:pt x="9294889" y="6108531"/>
                  <a:pt x="9289915" y="6128426"/>
                </a:cubicBezTo>
                <a:cubicBezTo>
                  <a:pt x="9286672" y="6141396"/>
                  <a:pt x="9283860" y="6154481"/>
                  <a:pt x="9280187" y="6167336"/>
                </a:cubicBezTo>
                <a:cubicBezTo>
                  <a:pt x="9267828" y="6210593"/>
                  <a:pt x="9270867" y="6184759"/>
                  <a:pt x="9260732" y="6235430"/>
                </a:cubicBezTo>
                <a:cubicBezTo>
                  <a:pt x="9256864" y="6254771"/>
                  <a:pt x="9256086" y="6274738"/>
                  <a:pt x="9251004" y="6293796"/>
                </a:cubicBezTo>
                <a:cubicBezTo>
                  <a:pt x="9243078" y="6323519"/>
                  <a:pt x="9231549" y="6352162"/>
                  <a:pt x="9221821" y="6381345"/>
                </a:cubicBezTo>
                <a:cubicBezTo>
                  <a:pt x="9218579" y="6391073"/>
                  <a:pt x="9214581" y="6400580"/>
                  <a:pt x="9212094" y="6410528"/>
                </a:cubicBezTo>
                <a:cubicBezTo>
                  <a:pt x="9208851" y="6423498"/>
                  <a:pt x="9207796" y="6437221"/>
                  <a:pt x="9202366" y="6449438"/>
                </a:cubicBezTo>
                <a:cubicBezTo>
                  <a:pt x="9194687" y="6466716"/>
                  <a:pt x="9181639" y="6481166"/>
                  <a:pt x="9173183" y="6498077"/>
                </a:cubicBezTo>
                <a:cubicBezTo>
                  <a:pt x="9162063" y="6520317"/>
                  <a:pt x="9159279" y="6553692"/>
                  <a:pt x="9153728" y="6575898"/>
                </a:cubicBezTo>
                <a:cubicBezTo>
                  <a:pt x="9148843" y="6595437"/>
                  <a:pt x="9135251" y="6629004"/>
                  <a:pt x="9124545" y="6643992"/>
                </a:cubicBezTo>
                <a:cubicBezTo>
                  <a:pt x="9116549" y="6655187"/>
                  <a:pt x="9107388" y="6666494"/>
                  <a:pt x="9095362" y="6673175"/>
                </a:cubicBezTo>
                <a:cubicBezTo>
                  <a:pt x="9077435" y="6683134"/>
                  <a:pt x="9054060" y="6681255"/>
                  <a:pt x="9036996" y="6692630"/>
                </a:cubicBezTo>
                <a:cubicBezTo>
                  <a:pt x="9027268" y="6699115"/>
                  <a:pt x="9018270" y="6706857"/>
                  <a:pt x="9007813" y="6712085"/>
                </a:cubicBezTo>
                <a:cubicBezTo>
                  <a:pt x="8998642" y="6716671"/>
                  <a:pt x="8988489" y="6718996"/>
                  <a:pt x="8978630" y="6721813"/>
                </a:cubicBezTo>
                <a:cubicBezTo>
                  <a:pt x="8908716" y="6741789"/>
                  <a:pt x="8971333" y="6721205"/>
                  <a:pt x="8891081" y="6741268"/>
                </a:cubicBezTo>
                <a:cubicBezTo>
                  <a:pt x="8868179" y="6746993"/>
                  <a:pt x="8846069" y="6755778"/>
                  <a:pt x="8822987" y="6760724"/>
                </a:cubicBezTo>
                <a:cubicBezTo>
                  <a:pt x="8800568" y="6765528"/>
                  <a:pt x="8777555" y="6766965"/>
                  <a:pt x="8754894" y="6770451"/>
                </a:cubicBezTo>
                <a:cubicBezTo>
                  <a:pt x="8735400" y="6773450"/>
                  <a:pt x="8715983" y="6776936"/>
                  <a:pt x="8696528" y="6780179"/>
                </a:cubicBezTo>
                <a:lnTo>
                  <a:pt x="7762672" y="6770451"/>
                </a:lnTo>
                <a:cubicBezTo>
                  <a:pt x="7739748" y="6770006"/>
                  <a:pt x="7717306" y="6763754"/>
                  <a:pt x="7694579" y="6760724"/>
                </a:cubicBezTo>
                <a:cubicBezTo>
                  <a:pt x="7525663" y="6738202"/>
                  <a:pt x="7722166" y="6767213"/>
                  <a:pt x="7490298" y="6731541"/>
                </a:cubicBezTo>
                <a:cubicBezTo>
                  <a:pt x="7433080" y="6712468"/>
                  <a:pt x="7479536" y="6725834"/>
                  <a:pt x="7383294" y="6712085"/>
                </a:cubicBezTo>
                <a:cubicBezTo>
                  <a:pt x="7363769" y="6709296"/>
                  <a:pt x="7344453" y="6705147"/>
                  <a:pt x="7324928" y="6702358"/>
                </a:cubicBezTo>
                <a:cubicBezTo>
                  <a:pt x="7278126" y="6695672"/>
                  <a:pt x="7205524" y="6688010"/>
                  <a:pt x="7159557" y="6682902"/>
                </a:cubicBezTo>
                <a:cubicBezTo>
                  <a:pt x="7149829" y="6679660"/>
                  <a:pt x="7140628" y="6673175"/>
                  <a:pt x="7130374" y="6673175"/>
                </a:cubicBezTo>
                <a:cubicBezTo>
                  <a:pt x="7117850" y="6673175"/>
                  <a:pt x="7020298" y="6689899"/>
                  <a:pt x="7003915" y="6692630"/>
                </a:cubicBezTo>
                <a:cubicBezTo>
                  <a:pt x="6932579" y="6689387"/>
                  <a:pt x="6859784" y="6697613"/>
                  <a:pt x="6789906" y="6682902"/>
                </a:cubicBezTo>
                <a:cubicBezTo>
                  <a:pt x="6734492" y="6671236"/>
                  <a:pt x="6687987" y="6632717"/>
                  <a:pt x="6634264" y="6614809"/>
                </a:cubicBezTo>
                <a:cubicBezTo>
                  <a:pt x="6609463" y="6606542"/>
                  <a:pt x="6582265" y="6609158"/>
                  <a:pt x="6556443" y="6605081"/>
                </a:cubicBezTo>
                <a:cubicBezTo>
                  <a:pt x="6520634" y="6599427"/>
                  <a:pt x="6485106" y="6592111"/>
                  <a:pt x="6449438" y="6585626"/>
                </a:cubicBezTo>
                <a:cubicBezTo>
                  <a:pt x="6436468" y="6572656"/>
                  <a:pt x="6426934" y="6554918"/>
                  <a:pt x="6410528" y="6546715"/>
                </a:cubicBezTo>
                <a:cubicBezTo>
                  <a:pt x="6392887" y="6537894"/>
                  <a:pt x="6371548" y="6540622"/>
                  <a:pt x="6352162" y="6536987"/>
                </a:cubicBezTo>
                <a:cubicBezTo>
                  <a:pt x="6319661" y="6530893"/>
                  <a:pt x="6287311" y="6524017"/>
                  <a:pt x="6254885" y="6517532"/>
                </a:cubicBezTo>
                <a:cubicBezTo>
                  <a:pt x="6241775" y="6514910"/>
                  <a:pt x="6229084" y="6510426"/>
                  <a:pt x="6215974" y="6507804"/>
                </a:cubicBezTo>
                <a:cubicBezTo>
                  <a:pt x="6196634" y="6503936"/>
                  <a:pt x="6177064" y="6501319"/>
                  <a:pt x="6157609" y="6498077"/>
                </a:cubicBezTo>
                <a:cubicBezTo>
                  <a:pt x="6060029" y="6465549"/>
                  <a:pt x="6238916" y="6526709"/>
                  <a:pt x="6070060" y="6459166"/>
                </a:cubicBezTo>
                <a:cubicBezTo>
                  <a:pt x="5946624" y="6409791"/>
                  <a:pt x="6101030" y="6482165"/>
                  <a:pt x="6001966" y="6439711"/>
                </a:cubicBezTo>
                <a:cubicBezTo>
                  <a:pt x="5988637" y="6433999"/>
                  <a:pt x="5976812" y="6424842"/>
                  <a:pt x="5963055" y="6420256"/>
                </a:cubicBezTo>
                <a:cubicBezTo>
                  <a:pt x="5937688" y="6411800"/>
                  <a:pt x="5911031" y="6407835"/>
                  <a:pt x="5885234" y="6400800"/>
                </a:cubicBezTo>
                <a:cubicBezTo>
                  <a:pt x="5875342" y="6398102"/>
                  <a:pt x="5865872" y="6394019"/>
                  <a:pt x="5856051" y="6391073"/>
                </a:cubicBezTo>
                <a:cubicBezTo>
                  <a:pt x="5798210" y="6373721"/>
                  <a:pt x="5797772" y="6374071"/>
                  <a:pt x="5749047" y="6361890"/>
                </a:cubicBezTo>
                <a:cubicBezTo>
                  <a:pt x="5732834" y="6352162"/>
                  <a:pt x="5718215" y="6339066"/>
                  <a:pt x="5700409" y="6332707"/>
                </a:cubicBezTo>
                <a:cubicBezTo>
                  <a:pt x="5671905" y="6322527"/>
                  <a:pt x="5586984" y="6313289"/>
                  <a:pt x="5554494" y="6293796"/>
                </a:cubicBezTo>
                <a:cubicBezTo>
                  <a:pt x="5538281" y="6284068"/>
                  <a:pt x="5521888" y="6274634"/>
                  <a:pt x="5505855" y="6264613"/>
                </a:cubicBezTo>
                <a:cubicBezTo>
                  <a:pt x="5495941" y="6258417"/>
                  <a:pt x="5487129" y="6250386"/>
                  <a:pt x="5476672" y="6245158"/>
                </a:cubicBezTo>
                <a:cubicBezTo>
                  <a:pt x="5467501" y="6240572"/>
                  <a:pt x="5457217" y="6238673"/>
                  <a:pt x="5447489" y="6235430"/>
                </a:cubicBezTo>
                <a:cubicBezTo>
                  <a:pt x="5434519" y="6222460"/>
                  <a:pt x="5422383" y="6208598"/>
                  <a:pt x="5408579" y="6196519"/>
                </a:cubicBezTo>
                <a:cubicBezTo>
                  <a:pt x="5389274" y="6179627"/>
                  <a:pt x="5362276" y="6162408"/>
                  <a:pt x="5340485" y="6147881"/>
                </a:cubicBezTo>
                <a:cubicBezTo>
                  <a:pt x="5283769" y="6062807"/>
                  <a:pt x="5318107" y="6106048"/>
                  <a:pt x="5233481" y="6021421"/>
                </a:cubicBezTo>
                <a:lnTo>
                  <a:pt x="5204298" y="5992238"/>
                </a:lnTo>
                <a:cubicBezTo>
                  <a:pt x="5201055" y="5982511"/>
                  <a:pt x="5200258" y="5971587"/>
                  <a:pt x="5194570" y="5963056"/>
                </a:cubicBezTo>
                <a:cubicBezTo>
                  <a:pt x="5179590" y="5940586"/>
                  <a:pt x="5157737" y="5928773"/>
                  <a:pt x="5136204" y="5914417"/>
                </a:cubicBezTo>
                <a:cubicBezTo>
                  <a:pt x="5129719" y="5901447"/>
                  <a:pt x="5126032" y="5886647"/>
                  <a:pt x="5116749" y="5875507"/>
                </a:cubicBezTo>
                <a:cubicBezTo>
                  <a:pt x="5109264" y="5866525"/>
                  <a:pt x="5096795" y="5863229"/>
                  <a:pt x="5087566" y="5856051"/>
                </a:cubicBezTo>
                <a:cubicBezTo>
                  <a:pt x="5067576" y="5840503"/>
                  <a:pt x="5049190" y="5822961"/>
                  <a:pt x="5029200" y="5807413"/>
                </a:cubicBezTo>
                <a:cubicBezTo>
                  <a:pt x="4969500" y="5760980"/>
                  <a:pt x="5033359" y="5816671"/>
                  <a:pt x="4961106" y="5768502"/>
                </a:cubicBezTo>
                <a:cubicBezTo>
                  <a:pt x="4934126" y="5750515"/>
                  <a:pt x="4909509" y="5729208"/>
                  <a:pt x="4883285" y="5710136"/>
                </a:cubicBezTo>
                <a:cubicBezTo>
                  <a:pt x="4839767" y="5678486"/>
                  <a:pt x="4815476" y="5671368"/>
                  <a:pt x="4756826" y="5642043"/>
                </a:cubicBezTo>
                <a:cubicBezTo>
                  <a:pt x="4730885" y="5629073"/>
                  <a:pt x="4706518" y="5612303"/>
                  <a:pt x="4679004" y="5603132"/>
                </a:cubicBezTo>
                <a:cubicBezTo>
                  <a:pt x="4649821" y="5593404"/>
                  <a:pt x="4620424" y="5584295"/>
                  <a:pt x="4591455" y="5573949"/>
                </a:cubicBezTo>
                <a:cubicBezTo>
                  <a:pt x="4575011" y="5568076"/>
                  <a:pt x="4559382" y="5560016"/>
                  <a:pt x="4542817" y="5554494"/>
                </a:cubicBezTo>
                <a:cubicBezTo>
                  <a:pt x="4504054" y="5541573"/>
                  <a:pt x="4488646" y="5544617"/>
                  <a:pt x="4445540" y="5535038"/>
                </a:cubicBezTo>
                <a:cubicBezTo>
                  <a:pt x="4406387" y="5526337"/>
                  <a:pt x="4366363" y="5519939"/>
                  <a:pt x="4328809" y="5505856"/>
                </a:cubicBezTo>
                <a:cubicBezTo>
                  <a:pt x="4302868" y="5496128"/>
                  <a:pt x="4277270" y="5485434"/>
                  <a:pt x="4250987" y="5476673"/>
                </a:cubicBezTo>
                <a:cubicBezTo>
                  <a:pt x="4239855" y="5472962"/>
                  <a:pt x="4166255" y="5451944"/>
                  <a:pt x="4143983" y="5447490"/>
                </a:cubicBezTo>
                <a:cubicBezTo>
                  <a:pt x="4018279" y="5422350"/>
                  <a:pt x="4160261" y="5454940"/>
                  <a:pt x="4007796" y="5428034"/>
                </a:cubicBezTo>
                <a:cubicBezTo>
                  <a:pt x="3978356" y="5422839"/>
                  <a:pt x="3949630" y="5414088"/>
                  <a:pt x="3920247" y="5408579"/>
                </a:cubicBezTo>
                <a:cubicBezTo>
                  <a:pt x="3859242" y="5397141"/>
                  <a:pt x="3797107" y="5394264"/>
                  <a:pt x="3735421" y="5389124"/>
                </a:cubicBezTo>
                <a:lnTo>
                  <a:pt x="3210128" y="5398851"/>
                </a:lnTo>
                <a:cubicBezTo>
                  <a:pt x="3190415" y="5399508"/>
                  <a:pt x="3171168" y="5405051"/>
                  <a:pt x="3151762" y="5408579"/>
                </a:cubicBezTo>
                <a:cubicBezTo>
                  <a:pt x="3106483" y="5416812"/>
                  <a:pt x="3105846" y="5417626"/>
                  <a:pt x="3064213" y="5428034"/>
                </a:cubicBezTo>
                <a:cubicBezTo>
                  <a:pt x="2961447" y="5505108"/>
                  <a:pt x="3092830" y="5415315"/>
                  <a:pt x="2976664" y="5466945"/>
                </a:cubicBezTo>
                <a:cubicBezTo>
                  <a:pt x="2961849" y="5473530"/>
                  <a:pt x="2951035" y="5486831"/>
                  <a:pt x="2937753" y="5496128"/>
                </a:cubicBezTo>
                <a:cubicBezTo>
                  <a:pt x="2918597" y="5509537"/>
                  <a:pt x="2898093" y="5521008"/>
                  <a:pt x="2879387" y="5535038"/>
                </a:cubicBezTo>
                <a:cubicBezTo>
                  <a:pt x="2866417" y="5544766"/>
                  <a:pt x="2852528" y="5553375"/>
                  <a:pt x="2840477" y="5564221"/>
                </a:cubicBezTo>
                <a:cubicBezTo>
                  <a:pt x="2763282" y="5633697"/>
                  <a:pt x="2812528" y="5612448"/>
                  <a:pt x="2752928" y="5632315"/>
                </a:cubicBezTo>
                <a:cubicBezTo>
                  <a:pt x="2743200" y="5642043"/>
                  <a:pt x="2732552" y="5650930"/>
                  <a:pt x="2723745" y="5661498"/>
                </a:cubicBezTo>
                <a:cubicBezTo>
                  <a:pt x="2687197" y="5705356"/>
                  <a:pt x="2716863" y="5701755"/>
                  <a:pt x="2645923" y="5749047"/>
                </a:cubicBezTo>
                <a:cubicBezTo>
                  <a:pt x="2556101" y="5808927"/>
                  <a:pt x="2666590" y="5732513"/>
                  <a:pt x="2597285" y="5787958"/>
                </a:cubicBezTo>
                <a:cubicBezTo>
                  <a:pt x="2588156" y="5795261"/>
                  <a:pt x="2577615" y="5800618"/>
                  <a:pt x="2568102" y="5807413"/>
                </a:cubicBezTo>
                <a:cubicBezTo>
                  <a:pt x="2557815" y="5814761"/>
                  <a:pt x="2515297" y="5848407"/>
                  <a:pt x="2500009" y="5856051"/>
                </a:cubicBezTo>
                <a:cubicBezTo>
                  <a:pt x="2490838" y="5860637"/>
                  <a:pt x="2480251" y="5861740"/>
                  <a:pt x="2470826" y="5865779"/>
                </a:cubicBezTo>
                <a:cubicBezTo>
                  <a:pt x="2457497" y="5871491"/>
                  <a:pt x="2444885" y="5878749"/>
                  <a:pt x="2431915" y="5885234"/>
                </a:cubicBezTo>
                <a:cubicBezTo>
                  <a:pt x="2414138" y="5911900"/>
                  <a:pt x="2399253" y="5942493"/>
                  <a:pt x="2373549" y="5963056"/>
                </a:cubicBezTo>
                <a:cubicBezTo>
                  <a:pt x="2326174" y="6000957"/>
                  <a:pt x="2360240" y="5962388"/>
                  <a:pt x="2305455" y="6011694"/>
                </a:cubicBezTo>
                <a:cubicBezTo>
                  <a:pt x="2285004" y="6030100"/>
                  <a:pt x="2266544" y="6050605"/>
                  <a:pt x="2247089" y="6070060"/>
                </a:cubicBezTo>
                <a:cubicBezTo>
                  <a:pt x="2234119" y="6083030"/>
                  <a:pt x="2223441" y="6098795"/>
                  <a:pt x="2208179" y="6108970"/>
                </a:cubicBezTo>
                <a:cubicBezTo>
                  <a:pt x="2188724" y="6121940"/>
                  <a:pt x="2166347" y="6131347"/>
                  <a:pt x="2149813" y="6147881"/>
                </a:cubicBezTo>
                <a:cubicBezTo>
                  <a:pt x="2029815" y="6267876"/>
                  <a:pt x="2152421" y="6151631"/>
                  <a:pt x="2071992" y="6215975"/>
                </a:cubicBezTo>
                <a:cubicBezTo>
                  <a:pt x="2064830" y="6221704"/>
                  <a:pt x="2058265" y="6228268"/>
                  <a:pt x="2052536" y="6235430"/>
                </a:cubicBezTo>
                <a:cubicBezTo>
                  <a:pt x="2045233" y="6244559"/>
                  <a:pt x="2042809" y="6258128"/>
                  <a:pt x="2033081" y="6264613"/>
                </a:cubicBezTo>
                <a:cubicBezTo>
                  <a:pt x="2021957" y="6272029"/>
                  <a:pt x="2007140" y="6271098"/>
                  <a:pt x="1994170" y="6274341"/>
                </a:cubicBezTo>
                <a:cubicBezTo>
                  <a:pt x="1987685" y="6284069"/>
                  <a:pt x="1982982" y="6295257"/>
                  <a:pt x="1974715" y="6303524"/>
                </a:cubicBezTo>
                <a:cubicBezTo>
                  <a:pt x="1946839" y="6331400"/>
                  <a:pt x="1947994" y="6316885"/>
                  <a:pt x="1916349" y="6332707"/>
                </a:cubicBezTo>
                <a:cubicBezTo>
                  <a:pt x="1901064" y="6340349"/>
                  <a:pt x="1858538" y="6374000"/>
                  <a:pt x="1848255" y="6381345"/>
                </a:cubicBezTo>
                <a:cubicBezTo>
                  <a:pt x="1838741" y="6388140"/>
                  <a:pt x="1828201" y="6393497"/>
                  <a:pt x="1819072" y="6400800"/>
                </a:cubicBezTo>
                <a:cubicBezTo>
                  <a:pt x="1811910" y="6406529"/>
                  <a:pt x="1805346" y="6413094"/>
                  <a:pt x="1799617" y="6420256"/>
                </a:cubicBezTo>
                <a:cubicBezTo>
                  <a:pt x="1792314" y="6429385"/>
                  <a:pt x="1789291" y="6442135"/>
                  <a:pt x="1780162" y="6449438"/>
                </a:cubicBezTo>
                <a:cubicBezTo>
                  <a:pt x="1772155" y="6455844"/>
                  <a:pt x="1760707" y="6455923"/>
                  <a:pt x="1750979" y="6459166"/>
                </a:cubicBezTo>
                <a:cubicBezTo>
                  <a:pt x="1741564" y="6487411"/>
                  <a:pt x="1742367" y="6493533"/>
                  <a:pt x="1721796" y="6517532"/>
                </a:cubicBezTo>
                <a:cubicBezTo>
                  <a:pt x="1709859" y="6531459"/>
                  <a:pt x="1699291" y="6548240"/>
                  <a:pt x="1682885" y="6556443"/>
                </a:cubicBezTo>
                <a:lnTo>
                  <a:pt x="1643974" y="6575898"/>
                </a:lnTo>
                <a:lnTo>
                  <a:pt x="1605064" y="6634264"/>
                </a:lnTo>
                <a:cubicBezTo>
                  <a:pt x="1587102" y="6661208"/>
                  <a:pt x="1569808" y="6688975"/>
                  <a:pt x="1546698" y="6712085"/>
                </a:cubicBezTo>
                <a:cubicBezTo>
                  <a:pt x="1517515" y="6741268"/>
                  <a:pt x="1447153" y="6754391"/>
                  <a:pt x="1420238" y="6760724"/>
                </a:cubicBezTo>
                <a:cubicBezTo>
                  <a:pt x="1359062" y="6775118"/>
                  <a:pt x="1209864" y="6778356"/>
                  <a:pt x="1177047" y="6780179"/>
                </a:cubicBezTo>
                <a:cubicBezTo>
                  <a:pt x="1120360" y="6794351"/>
                  <a:pt x="1004581" y="6830678"/>
                  <a:pt x="933855" y="6828817"/>
                </a:cubicBezTo>
                <a:cubicBezTo>
                  <a:pt x="800306" y="6825302"/>
                  <a:pt x="588261" y="6803315"/>
                  <a:pt x="447472" y="6789907"/>
                </a:cubicBezTo>
                <a:cubicBezTo>
                  <a:pt x="434502" y="6770452"/>
                  <a:pt x="419759" y="6752068"/>
                  <a:pt x="408562" y="6731541"/>
                </a:cubicBezTo>
                <a:cubicBezTo>
                  <a:pt x="333610" y="6594128"/>
                  <a:pt x="491483" y="6817014"/>
                  <a:pt x="330740" y="6575898"/>
                </a:cubicBezTo>
                <a:cubicBezTo>
                  <a:pt x="320565" y="6560636"/>
                  <a:pt x="302836" y="6551661"/>
                  <a:pt x="291830" y="6536987"/>
                </a:cubicBezTo>
                <a:cubicBezTo>
                  <a:pt x="254055" y="6486620"/>
                  <a:pt x="220494" y="6433226"/>
                  <a:pt x="184826" y="6381345"/>
                </a:cubicBezTo>
                <a:cubicBezTo>
                  <a:pt x="178341" y="6358647"/>
                  <a:pt x="172153" y="6335862"/>
                  <a:pt x="165370" y="6313251"/>
                </a:cubicBezTo>
                <a:cubicBezTo>
                  <a:pt x="162424" y="6303430"/>
                  <a:pt x="159682" y="6293493"/>
                  <a:pt x="155643" y="6284068"/>
                </a:cubicBezTo>
                <a:cubicBezTo>
                  <a:pt x="149931" y="6270739"/>
                  <a:pt x="142422" y="6258250"/>
                  <a:pt x="136187" y="6245158"/>
                </a:cubicBezTo>
                <a:cubicBezTo>
                  <a:pt x="56285" y="6077365"/>
                  <a:pt x="77247" y="6136429"/>
                  <a:pt x="48638" y="6050604"/>
                </a:cubicBezTo>
                <a:cubicBezTo>
                  <a:pt x="45396" y="6024664"/>
                  <a:pt x="44789" y="5998256"/>
                  <a:pt x="38911" y="5972783"/>
                </a:cubicBezTo>
                <a:cubicBezTo>
                  <a:pt x="34985" y="5955769"/>
                  <a:pt x="22880" y="5941268"/>
                  <a:pt x="19455" y="5924145"/>
                </a:cubicBezTo>
                <a:cubicBezTo>
                  <a:pt x="9257" y="5873155"/>
                  <a:pt x="712" y="5655564"/>
                  <a:pt x="0" y="5642043"/>
                </a:cubicBezTo>
                <a:cubicBezTo>
                  <a:pt x="3243" y="5110264"/>
                  <a:pt x="400" y="4578414"/>
                  <a:pt x="9728" y="4046707"/>
                </a:cubicBezTo>
                <a:cubicBezTo>
                  <a:pt x="10142" y="4023104"/>
                  <a:pt x="22972" y="4001387"/>
                  <a:pt x="29183" y="3978613"/>
                </a:cubicBezTo>
                <a:cubicBezTo>
                  <a:pt x="32701" y="3965715"/>
                  <a:pt x="35139" y="3952528"/>
                  <a:pt x="38911" y="3939702"/>
                </a:cubicBezTo>
                <a:cubicBezTo>
                  <a:pt x="51355" y="3897391"/>
                  <a:pt x="67124" y="3856029"/>
                  <a:pt x="77821" y="3813243"/>
                </a:cubicBezTo>
                <a:cubicBezTo>
                  <a:pt x="81064" y="3800273"/>
                  <a:pt x="82584" y="3786745"/>
                  <a:pt x="87549" y="3774332"/>
                </a:cubicBezTo>
                <a:cubicBezTo>
                  <a:pt x="95627" y="3754136"/>
                  <a:pt x="107004" y="3735421"/>
                  <a:pt x="116732" y="3715966"/>
                </a:cubicBezTo>
                <a:cubicBezTo>
                  <a:pt x="135598" y="3565047"/>
                  <a:pt x="114166" y="3711135"/>
                  <a:pt x="145915" y="3560324"/>
                </a:cubicBezTo>
                <a:cubicBezTo>
                  <a:pt x="153383" y="3524849"/>
                  <a:pt x="157774" y="3488767"/>
                  <a:pt x="165370" y="3453319"/>
                </a:cubicBezTo>
                <a:cubicBezTo>
                  <a:pt x="167518" y="3443293"/>
                  <a:pt x="172281" y="3433995"/>
                  <a:pt x="175098" y="3424136"/>
                </a:cubicBezTo>
                <a:cubicBezTo>
                  <a:pt x="178771" y="3411281"/>
                  <a:pt x="180598" y="3397909"/>
                  <a:pt x="184826" y="3385226"/>
                </a:cubicBezTo>
                <a:cubicBezTo>
                  <a:pt x="193587" y="3358943"/>
                  <a:pt x="206594" y="3334098"/>
                  <a:pt x="214009" y="3307404"/>
                </a:cubicBezTo>
                <a:cubicBezTo>
                  <a:pt x="214446" y="3305832"/>
                  <a:pt x="234193" y="3198214"/>
                  <a:pt x="243192" y="3171217"/>
                </a:cubicBezTo>
                <a:cubicBezTo>
                  <a:pt x="248714" y="3154652"/>
                  <a:pt x="256162" y="3138792"/>
                  <a:pt x="262647" y="3122579"/>
                </a:cubicBezTo>
                <a:cubicBezTo>
                  <a:pt x="265889" y="3103124"/>
                  <a:pt x="269767" y="3083764"/>
                  <a:pt x="272374" y="3064213"/>
                </a:cubicBezTo>
                <a:cubicBezTo>
                  <a:pt x="276255" y="3035108"/>
                  <a:pt x="277637" y="3005685"/>
                  <a:pt x="282102" y="2976664"/>
                </a:cubicBezTo>
                <a:cubicBezTo>
                  <a:pt x="287169" y="2943729"/>
                  <a:pt x="293085" y="2938224"/>
                  <a:pt x="301557" y="2908570"/>
                </a:cubicBezTo>
                <a:cubicBezTo>
                  <a:pt x="305230" y="2895715"/>
                  <a:pt x="308042" y="2882630"/>
                  <a:pt x="311285" y="2869660"/>
                </a:cubicBezTo>
                <a:cubicBezTo>
                  <a:pt x="323880" y="2277712"/>
                  <a:pt x="264116" y="2567428"/>
                  <a:pt x="340468" y="2363821"/>
                </a:cubicBezTo>
                <a:cubicBezTo>
                  <a:pt x="354466" y="2326492"/>
                  <a:pt x="347654" y="2338670"/>
                  <a:pt x="359923" y="2295728"/>
                </a:cubicBezTo>
                <a:cubicBezTo>
                  <a:pt x="362740" y="2285869"/>
                  <a:pt x="365065" y="2275716"/>
                  <a:pt x="369651" y="2266545"/>
                </a:cubicBezTo>
                <a:cubicBezTo>
                  <a:pt x="374879" y="2256088"/>
                  <a:pt x="383878" y="2247819"/>
                  <a:pt x="389106" y="2237362"/>
                </a:cubicBezTo>
                <a:cubicBezTo>
                  <a:pt x="393692" y="2228191"/>
                  <a:pt x="391583" y="2215430"/>
                  <a:pt x="398834" y="2208179"/>
                </a:cubicBezTo>
                <a:cubicBezTo>
                  <a:pt x="411638" y="2195375"/>
                  <a:pt x="455579" y="2175753"/>
                  <a:pt x="466928" y="2169268"/>
                </a:cubicBezTo>
                <a:close/>
              </a:path>
            </a:pathLst>
          </a:custGeom>
          <a:gradFill>
            <a:gsLst>
              <a:gs pos="0">
                <a:srgbClr val="FFFF00"/>
              </a:gs>
              <a:gs pos="9737">
                <a:srgbClr val="FBFD89"/>
              </a:gs>
              <a:gs pos="21419">
                <a:srgbClr val="F6FAB2"/>
              </a:gs>
              <a:gs pos="31820">
                <a:srgbClr val="DFECA0">
                  <a:alpha val="72000"/>
                  <a:lumMod val="42000"/>
                  <a:lumOff val="58000"/>
                </a:srgbClr>
              </a:gs>
              <a:gs pos="38948">
                <a:srgbClr val="E8F1DB"/>
              </a:gs>
              <a:gs pos="53880">
                <a:schemeClr val="accent4">
                  <a:lumMod val="20000"/>
                  <a:lumOff val="80000"/>
                </a:schemeClr>
              </a:gs>
              <a:gs pos="74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Untertitel 8"/>
          <p:cNvSpPr>
            <a:spLocks noGrp="1"/>
          </p:cNvSpPr>
          <p:nvPr>
            <p:ph idx="1"/>
          </p:nvPr>
        </p:nvSpPr>
        <p:spPr bwMode="auto">
          <a:xfrm>
            <a:off x="4844547" y="1352910"/>
            <a:ext cx="7363545" cy="4152179"/>
          </a:xfrm>
        </p:spPr>
        <p:txBody>
          <a:bodyPr>
            <a:noAutofit/>
          </a:bodyPr>
          <a:lstStyle/>
          <a:p>
            <a:pPr marL="0" indent="0">
              <a:buNone/>
              <a:defRPr/>
            </a:pPr>
            <a:r>
              <a:rPr lang="de-DE" sz="2400" b="1" dirty="0">
                <a:solidFill>
                  <a:schemeClr val="tx2"/>
                </a:solidFill>
              </a:rPr>
              <a:t># </a:t>
            </a:r>
            <a:r>
              <a:rPr lang="de-DE" sz="2400" b="1" dirty="0" smtClean="0">
                <a:solidFill>
                  <a:schemeClr val="tx2"/>
                </a:solidFill>
              </a:rPr>
              <a:t>Introduction </a:t>
            </a:r>
            <a:r>
              <a:rPr lang="de-DE" sz="2400" b="1" dirty="0" err="1" smtClean="0">
                <a:solidFill>
                  <a:schemeClr val="tx2"/>
                </a:solidFill>
              </a:rPr>
              <a:t>to</a:t>
            </a:r>
            <a:r>
              <a:rPr lang="de-DE" sz="2400" b="1" dirty="0" smtClean="0">
                <a:solidFill>
                  <a:schemeClr val="tx2"/>
                </a:solidFill>
              </a:rPr>
              <a:t> </a:t>
            </a:r>
            <a:r>
              <a:rPr lang="de-DE" sz="2400" b="1" dirty="0" err="1" smtClean="0">
                <a:solidFill>
                  <a:schemeClr val="tx2"/>
                </a:solidFill>
              </a:rPr>
              <a:t>the</a:t>
            </a:r>
            <a:r>
              <a:rPr lang="de-DE" sz="2400" b="1" dirty="0" smtClean="0">
                <a:solidFill>
                  <a:schemeClr val="tx2"/>
                </a:solidFill>
              </a:rPr>
              <a:t> CLIL Setting</a:t>
            </a:r>
            <a:endParaRPr lang="de-DE" sz="2400" b="1" dirty="0">
              <a:solidFill>
                <a:schemeClr val="tx2"/>
              </a:solidFill>
            </a:endParaRPr>
          </a:p>
          <a:p>
            <a:pPr lvl="1">
              <a:defRPr/>
            </a:pPr>
            <a:r>
              <a:rPr lang="de-DE" sz="1600" b="1" dirty="0" err="1" smtClean="0">
                <a:solidFill>
                  <a:schemeClr val="tx2"/>
                </a:solidFill>
              </a:rPr>
              <a:t>Specialization</a:t>
            </a:r>
            <a:r>
              <a:rPr lang="de-DE" sz="1600" b="1" dirty="0" smtClean="0">
                <a:solidFill>
                  <a:schemeClr val="tx2"/>
                </a:solidFill>
              </a:rPr>
              <a:t>, </a:t>
            </a:r>
            <a:r>
              <a:rPr lang="de-DE" sz="1600" b="1" dirty="0" err="1" smtClean="0">
                <a:solidFill>
                  <a:schemeClr val="tx2"/>
                </a:solidFill>
              </a:rPr>
              <a:t>course</a:t>
            </a:r>
            <a:r>
              <a:rPr lang="de-DE" sz="1600" b="1" dirty="0" smtClean="0">
                <a:solidFill>
                  <a:schemeClr val="tx2"/>
                </a:solidFill>
              </a:rPr>
              <a:t>, </a:t>
            </a:r>
            <a:r>
              <a:rPr lang="de-DE" sz="1600" b="1" dirty="0" err="1" smtClean="0">
                <a:solidFill>
                  <a:schemeClr val="tx2"/>
                </a:solidFill>
              </a:rPr>
              <a:t>students</a:t>
            </a:r>
            <a:endParaRPr lang="de-DE" sz="1600" b="1" dirty="0">
              <a:solidFill>
                <a:schemeClr val="tx2"/>
              </a:solidFill>
            </a:endParaRPr>
          </a:p>
          <a:p>
            <a:pPr lvl="1">
              <a:defRPr/>
            </a:pPr>
            <a:r>
              <a:rPr lang="en-US" sz="1600" b="1" dirty="0">
                <a:solidFill>
                  <a:schemeClr val="tx2"/>
                </a:solidFill>
              </a:rPr>
              <a:t>Classification in </a:t>
            </a:r>
            <a:r>
              <a:rPr lang="en-US" sz="1600" b="1" dirty="0" smtClean="0">
                <a:solidFill>
                  <a:schemeClr val="tx2"/>
                </a:solidFill>
              </a:rPr>
              <a:t>team teaching forms</a:t>
            </a:r>
          </a:p>
          <a:p>
            <a:pPr marL="0" indent="0">
              <a:buNone/>
              <a:defRPr/>
            </a:pPr>
            <a:r>
              <a:rPr lang="en-US" sz="2400" b="1" dirty="0">
                <a:solidFill>
                  <a:schemeClr val="tx2"/>
                </a:solidFill>
              </a:rPr>
              <a:t># My CLIL experience – in a </a:t>
            </a:r>
            <a:r>
              <a:rPr lang="en-US" sz="2400" b="1" dirty="0" smtClean="0">
                <a:solidFill>
                  <a:schemeClr val="tx2"/>
                </a:solidFill>
              </a:rPr>
              <a:t>nutshell</a:t>
            </a:r>
          </a:p>
          <a:p>
            <a:pPr lvl="1">
              <a:defRPr/>
            </a:pPr>
            <a:r>
              <a:rPr lang="en-US" sz="1600" b="1" dirty="0">
                <a:solidFill>
                  <a:schemeClr val="tx2"/>
                </a:solidFill>
              </a:rPr>
              <a:t>A picture by </a:t>
            </a:r>
            <a:r>
              <a:rPr lang="en-US" sz="1600" b="1" dirty="0" smtClean="0">
                <a:solidFill>
                  <a:schemeClr val="tx2"/>
                </a:solidFill>
              </a:rPr>
              <a:t>John </a:t>
            </a:r>
            <a:endParaRPr lang="en-US" sz="1600" b="1" dirty="0">
              <a:solidFill>
                <a:schemeClr val="tx2"/>
              </a:solidFill>
            </a:endParaRPr>
          </a:p>
          <a:p>
            <a:pPr lvl="1">
              <a:defRPr/>
            </a:pPr>
            <a:r>
              <a:rPr lang="en-US" sz="1600" b="1" dirty="0">
                <a:solidFill>
                  <a:schemeClr val="tx2"/>
                </a:solidFill>
              </a:rPr>
              <a:t>A picture by Sandra</a:t>
            </a:r>
          </a:p>
          <a:p>
            <a:pPr marL="0" indent="0">
              <a:buNone/>
              <a:defRPr/>
            </a:pPr>
            <a:r>
              <a:rPr lang="en-US" sz="2400" b="1" dirty="0">
                <a:solidFill>
                  <a:schemeClr val="tx2"/>
                </a:solidFill>
              </a:rPr>
              <a:t># Outcome of our reflection process</a:t>
            </a:r>
          </a:p>
          <a:p>
            <a:pPr lvl="1">
              <a:defRPr/>
            </a:pPr>
            <a:r>
              <a:rPr lang="en-US" sz="1600" b="1" dirty="0">
                <a:solidFill>
                  <a:schemeClr val="tx2"/>
                </a:solidFill>
              </a:rPr>
              <a:t>What was going well, why? </a:t>
            </a:r>
            <a:endParaRPr lang="en-US" sz="1600" b="1" dirty="0">
              <a:solidFill>
                <a:schemeClr val="tx2"/>
              </a:solidFill>
            </a:endParaRPr>
          </a:p>
          <a:p>
            <a:pPr lvl="1">
              <a:defRPr/>
            </a:pPr>
            <a:r>
              <a:rPr lang="en-US" sz="1600" b="1" dirty="0">
                <a:solidFill>
                  <a:schemeClr val="tx2"/>
                </a:solidFill>
              </a:rPr>
              <a:t>What was not going so well, why?</a:t>
            </a:r>
          </a:p>
          <a:p>
            <a:pPr lvl="1">
              <a:defRPr/>
            </a:pPr>
            <a:r>
              <a:rPr lang="en-US" sz="1600" b="1" dirty="0">
                <a:solidFill>
                  <a:schemeClr val="tx2"/>
                </a:solidFill>
              </a:rPr>
              <a:t>What did we derive from?</a:t>
            </a:r>
          </a:p>
          <a:p>
            <a:pPr marL="0" indent="0">
              <a:buNone/>
              <a:defRPr/>
            </a:pPr>
            <a:r>
              <a:rPr lang="en-US" sz="2400" b="1" dirty="0">
                <a:solidFill>
                  <a:srgbClr val="FF0066"/>
                </a:solidFill>
              </a:rPr>
              <a:t># What is specific about CLIL in higher education context in </a:t>
            </a:r>
            <a:r>
              <a:rPr lang="en-US" sz="2400" b="1" dirty="0" smtClean="0">
                <a:solidFill>
                  <a:srgbClr val="FF0066"/>
                </a:solidFill>
              </a:rPr>
              <a:t>an English study program?</a:t>
            </a:r>
          </a:p>
          <a:p>
            <a:pPr lvl="1">
              <a:lnSpc>
                <a:spcPct val="100000"/>
              </a:lnSpc>
              <a:defRPr/>
            </a:pPr>
            <a:r>
              <a:rPr lang="en-US" sz="1600" b="1" dirty="0" smtClean="0">
                <a:solidFill>
                  <a:srgbClr val="FF0066"/>
                </a:solidFill>
              </a:rPr>
              <a:t>In regard to Team </a:t>
            </a:r>
            <a:r>
              <a:rPr lang="en-US" sz="1600" b="1" dirty="0">
                <a:solidFill>
                  <a:srgbClr val="FF0066"/>
                </a:solidFill>
              </a:rPr>
              <a:t>teaching</a:t>
            </a:r>
          </a:p>
          <a:p>
            <a:pPr lvl="1">
              <a:lnSpc>
                <a:spcPct val="100000"/>
              </a:lnSpc>
              <a:defRPr/>
            </a:pPr>
            <a:r>
              <a:rPr lang="en-US" sz="1600" b="1" dirty="0" smtClean="0">
                <a:solidFill>
                  <a:srgbClr val="FF0066"/>
                </a:solidFill>
              </a:rPr>
              <a:t>In regard to Language teaching</a:t>
            </a:r>
          </a:p>
          <a:p>
            <a:pPr marL="0" indent="0">
              <a:lnSpc>
                <a:spcPct val="100000"/>
              </a:lnSpc>
              <a:buNone/>
              <a:defRPr/>
            </a:pPr>
            <a:r>
              <a:rPr lang="en-US" sz="2400" b="1" dirty="0">
                <a:solidFill>
                  <a:schemeClr val="tx2"/>
                </a:solidFill>
              </a:rPr>
              <a:t># Q&amp;A </a:t>
            </a:r>
          </a:p>
          <a:p>
            <a:pPr marL="0" indent="0">
              <a:buNone/>
              <a:defRPr/>
            </a:pPr>
            <a:endParaRPr lang="en-US" sz="2400" b="1" dirty="0">
              <a:solidFill>
                <a:schemeClr val="tx2"/>
              </a:solidFill>
            </a:endParaRPr>
          </a:p>
          <a:p>
            <a:pPr marL="0" indent="0">
              <a:buNone/>
              <a:defRPr/>
            </a:pPr>
            <a:endParaRPr lang="en-US" sz="2800" b="1" dirty="0" smtClean="0">
              <a:solidFill>
                <a:schemeClr val="tx2"/>
              </a:solidFill>
            </a:endParaRPr>
          </a:p>
          <a:p>
            <a:pPr marL="0" indent="0">
              <a:buNone/>
              <a:defRPr/>
            </a:pPr>
            <a:endParaRPr lang="de-DE" sz="2800" b="1" dirty="0">
              <a:solidFill>
                <a:schemeClr val="tx2"/>
              </a:solidFill>
            </a:endParaRPr>
          </a:p>
          <a:p>
            <a:pPr marL="0" indent="0">
              <a:buNone/>
              <a:defRPr/>
            </a:pPr>
            <a:endParaRPr lang="de-DE" sz="2000" dirty="0">
              <a:solidFill>
                <a:schemeClr val="tx2"/>
              </a:solidFill>
            </a:endParaRPr>
          </a:p>
        </p:txBody>
      </p:sp>
      <p:sp>
        <p:nvSpPr>
          <p:cNvPr id="2" name="Textplatzhalter 1"/>
          <p:cNvSpPr>
            <a:spLocks noGrp="1"/>
          </p:cNvSpPr>
          <p:nvPr>
            <p:ph type="body" sz="half" idx="2"/>
          </p:nvPr>
        </p:nvSpPr>
        <p:spPr bwMode="auto">
          <a:xfrm>
            <a:off x="839789" y="2057400"/>
            <a:ext cx="3167980" cy="3811588"/>
          </a:xfrm>
        </p:spPr>
        <p:txBody>
          <a:bodyPr anchor="ctr">
            <a:normAutofit/>
          </a:bodyPr>
          <a:lstStyle/>
          <a:p>
            <a:pPr>
              <a:defRPr/>
            </a:pPr>
            <a:r>
              <a:rPr lang="de-DE" sz="5400" b="1" dirty="0">
                <a:solidFill>
                  <a:srgbClr val="FF0066"/>
                </a:solidFill>
              </a:rPr>
              <a:t>AGENDA</a:t>
            </a:r>
            <a:endParaRPr dirty="0"/>
          </a:p>
        </p:txBody>
      </p:sp>
    </p:spTree>
    <p:extLst>
      <p:ext uri="{BB962C8B-B14F-4D97-AF65-F5344CB8AC3E}">
        <p14:creationId xmlns:p14="http://schemas.microsoft.com/office/powerpoint/2010/main" val="173210839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reihandform 6"/>
          <p:cNvSpPr/>
          <p:nvPr/>
        </p:nvSpPr>
        <p:spPr bwMode="auto">
          <a:xfrm>
            <a:off x="-486383" y="194553"/>
            <a:ext cx="12879421" cy="6828885"/>
          </a:xfrm>
          <a:custGeom>
            <a:avLst/>
            <a:gdLst>
              <a:gd name="connsiteX0" fmla="*/ 466928 w 12879421"/>
              <a:gd name="connsiteY0" fmla="*/ 2169268 h 6828885"/>
              <a:gd name="connsiteX1" fmla="*/ 466928 w 12879421"/>
              <a:gd name="connsiteY1" fmla="*/ 2169268 h 6828885"/>
              <a:gd name="connsiteX2" fmla="*/ 554477 w 12879421"/>
              <a:gd name="connsiteY2" fmla="*/ 2188724 h 6828885"/>
              <a:gd name="connsiteX3" fmla="*/ 885217 w 12879421"/>
              <a:gd name="connsiteY3" fmla="*/ 2169268 h 6828885"/>
              <a:gd name="connsiteX4" fmla="*/ 933855 w 12879421"/>
              <a:gd name="connsiteY4" fmla="*/ 2149813 h 6828885"/>
              <a:gd name="connsiteX5" fmla="*/ 982494 w 12879421"/>
              <a:gd name="connsiteY5" fmla="*/ 2140085 h 6828885"/>
              <a:gd name="connsiteX6" fmla="*/ 1021404 w 12879421"/>
              <a:gd name="connsiteY6" fmla="*/ 2130358 h 6828885"/>
              <a:gd name="connsiteX7" fmla="*/ 1070043 w 12879421"/>
              <a:gd name="connsiteY7" fmla="*/ 2091447 h 6828885"/>
              <a:gd name="connsiteX8" fmla="*/ 1108953 w 12879421"/>
              <a:gd name="connsiteY8" fmla="*/ 2062264 h 6828885"/>
              <a:gd name="connsiteX9" fmla="*/ 1157592 w 12879421"/>
              <a:gd name="connsiteY9" fmla="*/ 2013626 h 6828885"/>
              <a:gd name="connsiteX10" fmla="*/ 1186774 w 12879421"/>
              <a:gd name="connsiteY10" fmla="*/ 1984443 h 6828885"/>
              <a:gd name="connsiteX11" fmla="*/ 1245140 w 12879421"/>
              <a:gd name="connsiteY11" fmla="*/ 1935804 h 6828885"/>
              <a:gd name="connsiteX12" fmla="*/ 1264596 w 12879421"/>
              <a:gd name="connsiteY12" fmla="*/ 1896894 h 6828885"/>
              <a:gd name="connsiteX13" fmla="*/ 1303506 w 12879421"/>
              <a:gd name="connsiteY13" fmla="*/ 1838528 h 6828885"/>
              <a:gd name="connsiteX14" fmla="*/ 1332689 w 12879421"/>
              <a:gd name="connsiteY14" fmla="*/ 1780162 h 6828885"/>
              <a:gd name="connsiteX15" fmla="*/ 1352145 w 12879421"/>
              <a:gd name="connsiteY15" fmla="*/ 1692613 h 6828885"/>
              <a:gd name="connsiteX16" fmla="*/ 1361872 w 12879421"/>
              <a:gd name="connsiteY16" fmla="*/ 1643975 h 6828885"/>
              <a:gd name="connsiteX17" fmla="*/ 1391055 w 12879421"/>
              <a:gd name="connsiteY17" fmla="*/ 1546698 h 6828885"/>
              <a:gd name="connsiteX18" fmla="*/ 1410511 w 12879421"/>
              <a:gd name="connsiteY18" fmla="*/ 1420238 h 6828885"/>
              <a:gd name="connsiteX19" fmla="*/ 1420238 w 12879421"/>
              <a:gd name="connsiteY19" fmla="*/ 1245141 h 6828885"/>
              <a:gd name="connsiteX20" fmla="*/ 1429966 w 12879421"/>
              <a:gd name="connsiteY20" fmla="*/ 1108953 h 6828885"/>
              <a:gd name="connsiteX21" fmla="*/ 1439694 w 12879421"/>
              <a:gd name="connsiteY21" fmla="*/ 817124 h 6828885"/>
              <a:gd name="connsiteX22" fmla="*/ 1459149 w 12879421"/>
              <a:gd name="connsiteY22" fmla="*/ 700392 h 6828885"/>
              <a:gd name="connsiteX23" fmla="*/ 1498060 w 12879421"/>
              <a:gd name="connsiteY23" fmla="*/ 612843 h 6828885"/>
              <a:gd name="connsiteX24" fmla="*/ 1527243 w 12879421"/>
              <a:gd name="connsiteY24" fmla="*/ 515566 h 6828885"/>
              <a:gd name="connsiteX25" fmla="*/ 1566153 w 12879421"/>
              <a:gd name="connsiteY25" fmla="*/ 389107 h 6828885"/>
              <a:gd name="connsiteX26" fmla="*/ 1585609 w 12879421"/>
              <a:gd name="connsiteY26" fmla="*/ 359924 h 6828885"/>
              <a:gd name="connsiteX27" fmla="*/ 1605064 w 12879421"/>
              <a:gd name="connsiteY27" fmla="*/ 321013 h 6828885"/>
              <a:gd name="connsiteX28" fmla="*/ 1634247 w 12879421"/>
              <a:gd name="connsiteY28" fmla="*/ 243192 h 6828885"/>
              <a:gd name="connsiteX29" fmla="*/ 1653702 w 12879421"/>
              <a:gd name="connsiteY29" fmla="*/ 223736 h 6828885"/>
              <a:gd name="connsiteX30" fmla="*/ 1731523 w 12879421"/>
              <a:gd name="connsiteY30" fmla="*/ 107004 h 6828885"/>
              <a:gd name="connsiteX31" fmla="*/ 1750979 w 12879421"/>
              <a:gd name="connsiteY31" fmla="*/ 77821 h 6828885"/>
              <a:gd name="connsiteX32" fmla="*/ 1809345 w 12879421"/>
              <a:gd name="connsiteY32" fmla="*/ 58366 h 6828885"/>
              <a:gd name="connsiteX33" fmla="*/ 1906621 w 12879421"/>
              <a:gd name="connsiteY33" fmla="*/ 29183 h 6828885"/>
              <a:gd name="connsiteX34" fmla="*/ 2003898 w 12879421"/>
              <a:gd name="connsiteY34" fmla="*/ 0 h 6828885"/>
              <a:gd name="connsiteX35" fmla="*/ 2256817 w 12879421"/>
              <a:gd name="connsiteY35" fmla="*/ 9728 h 6828885"/>
              <a:gd name="connsiteX36" fmla="*/ 2324911 w 12879421"/>
              <a:gd name="connsiteY36" fmla="*/ 38911 h 6828885"/>
              <a:gd name="connsiteX37" fmla="*/ 2412460 w 12879421"/>
              <a:gd name="connsiteY37" fmla="*/ 68094 h 6828885"/>
              <a:gd name="connsiteX38" fmla="*/ 2490281 w 12879421"/>
              <a:gd name="connsiteY38" fmla="*/ 97277 h 6828885"/>
              <a:gd name="connsiteX39" fmla="*/ 2548647 w 12879421"/>
              <a:gd name="connsiteY39" fmla="*/ 136187 h 6828885"/>
              <a:gd name="connsiteX40" fmla="*/ 2616740 w 12879421"/>
              <a:gd name="connsiteY40" fmla="*/ 155643 h 6828885"/>
              <a:gd name="connsiteX41" fmla="*/ 2665379 w 12879421"/>
              <a:gd name="connsiteY41" fmla="*/ 194553 h 6828885"/>
              <a:gd name="connsiteX42" fmla="*/ 2694562 w 12879421"/>
              <a:gd name="connsiteY42" fmla="*/ 204281 h 6828885"/>
              <a:gd name="connsiteX43" fmla="*/ 2782111 w 12879421"/>
              <a:gd name="connsiteY43" fmla="*/ 282102 h 6828885"/>
              <a:gd name="connsiteX44" fmla="*/ 2821021 w 12879421"/>
              <a:gd name="connsiteY44" fmla="*/ 350196 h 6828885"/>
              <a:gd name="connsiteX45" fmla="*/ 2869660 w 12879421"/>
              <a:gd name="connsiteY45" fmla="*/ 418290 h 6828885"/>
              <a:gd name="connsiteX46" fmla="*/ 2898843 w 12879421"/>
              <a:gd name="connsiteY46" fmla="*/ 505838 h 6828885"/>
              <a:gd name="connsiteX47" fmla="*/ 2918298 w 12879421"/>
              <a:gd name="connsiteY47" fmla="*/ 564204 h 6828885"/>
              <a:gd name="connsiteX48" fmla="*/ 2937753 w 12879421"/>
              <a:gd name="connsiteY48" fmla="*/ 612843 h 6828885"/>
              <a:gd name="connsiteX49" fmla="*/ 2976664 w 12879421"/>
              <a:gd name="connsiteY49" fmla="*/ 671209 h 6828885"/>
              <a:gd name="connsiteX50" fmla="*/ 3005847 w 12879421"/>
              <a:gd name="connsiteY50" fmla="*/ 758758 h 6828885"/>
              <a:gd name="connsiteX51" fmla="*/ 3015574 w 12879421"/>
              <a:gd name="connsiteY51" fmla="*/ 787941 h 6828885"/>
              <a:gd name="connsiteX52" fmla="*/ 3044757 w 12879421"/>
              <a:gd name="connsiteY52" fmla="*/ 836579 h 6828885"/>
              <a:gd name="connsiteX53" fmla="*/ 3064213 w 12879421"/>
              <a:gd name="connsiteY53" fmla="*/ 953311 h 6828885"/>
              <a:gd name="connsiteX54" fmla="*/ 3073940 w 12879421"/>
              <a:gd name="connsiteY54" fmla="*/ 1001949 h 6828885"/>
              <a:gd name="connsiteX55" fmla="*/ 3103123 w 12879421"/>
              <a:gd name="connsiteY55" fmla="*/ 1040860 h 6828885"/>
              <a:gd name="connsiteX56" fmla="*/ 3112851 w 12879421"/>
              <a:gd name="connsiteY56" fmla="*/ 1099226 h 6828885"/>
              <a:gd name="connsiteX57" fmla="*/ 3142034 w 12879421"/>
              <a:gd name="connsiteY57" fmla="*/ 1177047 h 6828885"/>
              <a:gd name="connsiteX58" fmla="*/ 3151762 w 12879421"/>
              <a:gd name="connsiteY58" fmla="*/ 1225685 h 6828885"/>
              <a:gd name="connsiteX59" fmla="*/ 3171217 w 12879421"/>
              <a:gd name="connsiteY59" fmla="*/ 1293779 h 6828885"/>
              <a:gd name="connsiteX60" fmla="*/ 3200400 w 12879421"/>
              <a:gd name="connsiteY60" fmla="*/ 1449421 h 6828885"/>
              <a:gd name="connsiteX61" fmla="*/ 3210128 w 12879421"/>
              <a:gd name="connsiteY61" fmla="*/ 1488332 h 6828885"/>
              <a:gd name="connsiteX62" fmla="*/ 3239311 w 12879421"/>
              <a:gd name="connsiteY62" fmla="*/ 1605064 h 6828885"/>
              <a:gd name="connsiteX63" fmla="*/ 3258766 w 12879421"/>
              <a:gd name="connsiteY63" fmla="*/ 1712068 h 6828885"/>
              <a:gd name="connsiteX64" fmla="*/ 3278221 w 12879421"/>
              <a:gd name="connsiteY64" fmla="*/ 1770434 h 6828885"/>
              <a:gd name="connsiteX65" fmla="*/ 3287949 w 12879421"/>
              <a:gd name="connsiteY65" fmla="*/ 1828800 h 6828885"/>
              <a:gd name="connsiteX66" fmla="*/ 3326860 w 12879421"/>
              <a:gd name="connsiteY66" fmla="*/ 1935804 h 6828885"/>
              <a:gd name="connsiteX67" fmla="*/ 3336587 w 12879421"/>
              <a:gd name="connsiteY67" fmla="*/ 1984443 h 6828885"/>
              <a:gd name="connsiteX68" fmla="*/ 3346315 w 12879421"/>
              <a:gd name="connsiteY68" fmla="*/ 2013626 h 6828885"/>
              <a:gd name="connsiteX69" fmla="*/ 3356043 w 12879421"/>
              <a:gd name="connsiteY69" fmla="*/ 2062264 h 6828885"/>
              <a:gd name="connsiteX70" fmla="*/ 3365770 w 12879421"/>
              <a:gd name="connsiteY70" fmla="*/ 2091447 h 6828885"/>
              <a:gd name="connsiteX71" fmla="*/ 3385226 w 12879421"/>
              <a:gd name="connsiteY71" fmla="*/ 2178996 h 6828885"/>
              <a:gd name="connsiteX72" fmla="*/ 3414409 w 12879421"/>
              <a:gd name="connsiteY72" fmla="*/ 2217907 h 6828885"/>
              <a:gd name="connsiteX73" fmla="*/ 3433864 w 12879421"/>
              <a:gd name="connsiteY73" fmla="*/ 2295728 h 6828885"/>
              <a:gd name="connsiteX74" fmla="*/ 3453319 w 12879421"/>
              <a:gd name="connsiteY74" fmla="*/ 2354094 h 6828885"/>
              <a:gd name="connsiteX75" fmla="*/ 3472774 w 12879421"/>
              <a:gd name="connsiteY75" fmla="*/ 2441643 h 6828885"/>
              <a:gd name="connsiteX76" fmla="*/ 3511685 w 12879421"/>
              <a:gd name="connsiteY76" fmla="*/ 2645924 h 6828885"/>
              <a:gd name="connsiteX77" fmla="*/ 3540868 w 12879421"/>
              <a:gd name="connsiteY77" fmla="*/ 2714017 h 6828885"/>
              <a:gd name="connsiteX78" fmla="*/ 3550596 w 12879421"/>
              <a:gd name="connsiteY78" fmla="*/ 2743200 h 6828885"/>
              <a:gd name="connsiteX79" fmla="*/ 3570051 w 12879421"/>
              <a:gd name="connsiteY79" fmla="*/ 2850204 h 6828885"/>
              <a:gd name="connsiteX80" fmla="*/ 3579779 w 12879421"/>
              <a:gd name="connsiteY80" fmla="*/ 2879387 h 6828885"/>
              <a:gd name="connsiteX81" fmla="*/ 3599234 w 12879421"/>
              <a:gd name="connsiteY81" fmla="*/ 2898843 h 6828885"/>
              <a:gd name="connsiteX82" fmla="*/ 3618689 w 12879421"/>
              <a:gd name="connsiteY82" fmla="*/ 2928026 h 6828885"/>
              <a:gd name="connsiteX83" fmla="*/ 3696511 w 12879421"/>
              <a:gd name="connsiteY83" fmla="*/ 2966936 h 6828885"/>
              <a:gd name="connsiteX84" fmla="*/ 3754877 w 12879421"/>
              <a:gd name="connsiteY84" fmla="*/ 2996119 h 6828885"/>
              <a:gd name="connsiteX85" fmla="*/ 3832698 w 12879421"/>
              <a:gd name="connsiteY85" fmla="*/ 3054485 h 6828885"/>
              <a:gd name="connsiteX86" fmla="*/ 3861881 w 12879421"/>
              <a:gd name="connsiteY86" fmla="*/ 3073941 h 6828885"/>
              <a:gd name="connsiteX87" fmla="*/ 3900792 w 12879421"/>
              <a:gd name="connsiteY87" fmla="*/ 3083668 h 6828885"/>
              <a:gd name="connsiteX88" fmla="*/ 4036979 w 12879421"/>
              <a:gd name="connsiteY88" fmla="*/ 3122579 h 6828885"/>
              <a:gd name="connsiteX89" fmla="*/ 4114800 w 12879421"/>
              <a:gd name="connsiteY89" fmla="*/ 3132307 h 6828885"/>
              <a:gd name="connsiteX90" fmla="*/ 4182894 w 12879421"/>
              <a:gd name="connsiteY90" fmla="*/ 3151762 h 6828885"/>
              <a:gd name="connsiteX91" fmla="*/ 4727643 w 12879421"/>
              <a:gd name="connsiteY91" fmla="*/ 3132307 h 6828885"/>
              <a:gd name="connsiteX92" fmla="*/ 4756826 w 12879421"/>
              <a:gd name="connsiteY92" fmla="*/ 3112851 h 6828885"/>
              <a:gd name="connsiteX93" fmla="*/ 4863830 w 12879421"/>
              <a:gd name="connsiteY93" fmla="*/ 3093396 h 6828885"/>
              <a:gd name="connsiteX94" fmla="*/ 4893013 w 12879421"/>
              <a:gd name="connsiteY94" fmla="*/ 3073941 h 6828885"/>
              <a:gd name="connsiteX95" fmla="*/ 4931923 w 12879421"/>
              <a:gd name="connsiteY95" fmla="*/ 3064213 h 6828885"/>
              <a:gd name="connsiteX96" fmla="*/ 4990289 w 12879421"/>
              <a:gd name="connsiteY96" fmla="*/ 3044758 h 6828885"/>
              <a:gd name="connsiteX97" fmla="*/ 5019472 w 12879421"/>
              <a:gd name="connsiteY97" fmla="*/ 3025302 h 6828885"/>
              <a:gd name="connsiteX98" fmla="*/ 5038928 w 12879421"/>
              <a:gd name="connsiteY98" fmla="*/ 3005847 h 6828885"/>
              <a:gd name="connsiteX99" fmla="*/ 5087566 w 12879421"/>
              <a:gd name="connsiteY99" fmla="*/ 2976664 h 6828885"/>
              <a:gd name="connsiteX100" fmla="*/ 5165387 w 12879421"/>
              <a:gd name="connsiteY100" fmla="*/ 2947481 h 6828885"/>
              <a:gd name="connsiteX101" fmla="*/ 5233481 w 12879421"/>
              <a:gd name="connsiteY101" fmla="*/ 2898843 h 6828885"/>
              <a:gd name="connsiteX102" fmla="*/ 5301574 w 12879421"/>
              <a:gd name="connsiteY102" fmla="*/ 2821021 h 6828885"/>
              <a:gd name="connsiteX103" fmla="*/ 5359940 w 12879421"/>
              <a:gd name="connsiteY103" fmla="*/ 2782111 h 6828885"/>
              <a:gd name="connsiteX104" fmla="*/ 5408579 w 12879421"/>
              <a:gd name="connsiteY104" fmla="*/ 2743200 h 6828885"/>
              <a:gd name="connsiteX105" fmla="*/ 5418306 w 12879421"/>
              <a:gd name="connsiteY105" fmla="*/ 2714017 h 6828885"/>
              <a:gd name="connsiteX106" fmla="*/ 5447489 w 12879421"/>
              <a:gd name="connsiteY106" fmla="*/ 2684834 h 6828885"/>
              <a:gd name="connsiteX107" fmla="*/ 5466945 w 12879421"/>
              <a:gd name="connsiteY107" fmla="*/ 2655651 h 6828885"/>
              <a:gd name="connsiteX108" fmla="*/ 5476672 w 12879421"/>
              <a:gd name="connsiteY108" fmla="*/ 2626468 h 6828885"/>
              <a:gd name="connsiteX109" fmla="*/ 5496128 w 12879421"/>
              <a:gd name="connsiteY109" fmla="*/ 2597285 h 6828885"/>
              <a:gd name="connsiteX110" fmla="*/ 5535038 w 12879421"/>
              <a:gd name="connsiteY110" fmla="*/ 2529192 h 6828885"/>
              <a:gd name="connsiteX111" fmla="*/ 5554494 w 12879421"/>
              <a:gd name="connsiteY111" fmla="*/ 2480553 h 6828885"/>
              <a:gd name="connsiteX112" fmla="*/ 5564221 w 12879421"/>
              <a:gd name="connsiteY112" fmla="*/ 2412460 h 6828885"/>
              <a:gd name="connsiteX113" fmla="*/ 5583677 w 12879421"/>
              <a:gd name="connsiteY113" fmla="*/ 2383277 h 6828885"/>
              <a:gd name="connsiteX114" fmla="*/ 5593404 w 12879421"/>
              <a:gd name="connsiteY114" fmla="*/ 2334638 h 6828885"/>
              <a:gd name="connsiteX115" fmla="*/ 5612860 w 12879421"/>
              <a:gd name="connsiteY115" fmla="*/ 2266545 h 6828885"/>
              <a:gd name="connsiteX116" fmla="*/ 5642043 w 12879421"/>
              <a:gd name="connsiteY116" fmla="*/ 2052536 h 6828885"/>
              <a:gd name="connsiteX117" fmla="*/ 5622587 w 12879421"/>
              <a:gd name="connsiteY117" fmla="*/ 1770434 h 6828885"/>
              <a:gd name="connsiteX118" fmla="*/ 5564221 w 12879421"/>
              <a:gd name="connsiteY118" fmla="*/ 1682885 h 6828885"/>
              <a:gd name="connsiteX119" fmla="*/ 5515583 w 12879421"/>
              <a:gd name="connsiteY119" fmla="*/ 1614792 h 6828885"/>
              <a:gd name="connsiteX120" fmla="*/ 5476672 w 12879421"/>
              <a:gd name="connsiteY120" fmla="*/ 1585609 h 6828885"/>
              <a:gd name="connsiteX121" fmla="*/ 5457217 w 12879421"/>
              <a:gd name="connsiteY121" fmla="*/ 1546698 h 6828885"/>
              <a:gd name="connsiteX122" fmla="*/ 5398851 w 12879421"/>
              <a:gd name="connsiteY122" fmla="*/ 1488332 h 6828885"/>
              <a:gd name="connsiteX123" fmla="*/ 5301574 w 12879421"/>
              <a:gd name="connsiteY123" fmla="*/ 1352145 h 6828885"/>
              <a:gd name="connsiteX124" fmla="*/ 5262664 w 12879421"/>
              <a:gd name="connsiteY124" fmla="*/ 1313234 h 6828885"/>
              <a:gd name="connsiteX125" fmla="*/ 5243209 w 12879421"/>
              <a:gd name="connsiteY125" fmla="*/ 1274324 h 6828885"/>
              <a:gd name="connsiteX126" fmla="*/ 5223753 w 12879421"/>
              <a:gd name="connsiteY126" fmla="*/ 1254868 h 6828885"/>
              <a:gd name="connsiteX127" fmla="*/ 5184843 w 12879421"/>
              <a:gd name="connsiteY127" fmla="*/ 1206230 h 6828885"/>
              <a:gd name="connsiteX128" fmla="*/ 5165387 w 12879421"/>
              <a:gd name="connsiteY128" fmla="*/ 1147864 h 6828885"/>
              <a:gd name="connsiteX129" fmla="*/ 5107021 w 12879421"/>
              <a:gd name="connsiteY129" fmla="*/ 1089498 h 6828885"/>
              <a:gd name="connsiteX130" fmla="*/ 5068111 w 12879421"/>
              <a:gd name="connsiteY130" fmla="*/ 1021404 h 6828885"/>
              <a:gd name="connsiteX131" fmla="*/ 5048655 w 12879421"/>
              <a:gd name="connsiteY131" fmla="*/ 1001949 h 6828885"/>
              <a:gd name="connsiteX132" fmla="*/ 5019472 w 12879421"/>
              <a:gd name="connsiteY132" fmla="*/ 953311 h 6828885"/>
              <a:gd name="connsiteX133" fmla="*/ 5000017 w 12879421"/>
              <a:gd name="connsiteY133" fmla="*/ 885217 h 6828885"/>
              <a:gd name="connsiteX134" fmla="*/ 4980562 w 12879421"/>
              <a:gd name="connsiteY134" fmla="*/ 826851 h 6828885"/>
              <a:gd name="connsiteX135" fmla="*/ 4961106 w 12879421"/>
              <a:gd name="connsiteY135" fmla="*/ 768485 h 6828885"/>
              <a:gd name="connsiteX136" fmla="*/ 4931923 w 12879421"/>
              <a:gd name="connsiteY136" fmla="*/ 680936 h 6828885"/>
              <a:gd name="connsiteX137" fmla="*/ 4922196 w 12879421"/>
              <a:gd name="connsiteY137" fmla="*/ 651753 h 6828885"/>
              <a:gd name="connsiteX138" fmla="*/ 4922196 w 12879421"/>
              <a:gd name="connsiteY138" fmla="*/ 272375 h 6828885"/>
              <a:gd name="connsiteX139" fmla="*/ 4980562 w 12879421"/>
              <a:gd name="connsiteY139" fmla="*/ 252919 h 6828885"/>
              <a:gd name="connsiteX140" fmla="*/ 5009745 w 12879421"/>
              <a:gd name="connsiteY140" fmla="*/ 233464 h 6828885"/>
              <a:gd name="connsiteX141" fmla="*/ 5048655 w 12879421"/>
              <a:gd name="connsiteY141" fmla="*/ 214009 h 6828885"/>
              <a:gd name="connsiteX142" fmla="*/ 5087566 w 12879421"/>
              <a:gd name="connsiteY142" fmla="*/ 184826 h 6828885"/>
              <a:gd name="connsiteX143" fmla="*/ 5126477 w 12879421"/>
              <a:gd name="connsiteY143" fmla="*/ 175098 h 6828885"/>
              <a:gd name="connsiteX144" fmla="*/ 5369668 w 12879421"/>
              <a:gd name="connsiteY144" fmla="*/ 136187 h 6828885"/>
              <a:gd name="connsiteX145" fmla="*/ 5651770 w 12879421"/>
              <a:gd name="connsiteY145" fmla="*/ 116732 h 6828885"/>
              <a:gd name="connsiteX146" fmla="*/ 5807413 w 12879421"/>
              <a:gd name="connsiteY146" fmla="*/ 87549 h 6828885"/>
              <a:gd name="connsiteX147" fmla="*/ 6186792 w 12879421"/>
              <a:gd name="connsiteY147" fmla="*/ 97277 h 6828885"/>
              <a:gd name="connsiteX148" fmla="*/ 6332706 w 12879421"/>
              <a:gd name="connsiteY148" fmla="*/ 155643 h 6828885"/>
              <a:gd name="connsiteX149" fmla="*/ 6488349 w 12879421"/>
              <a:gd name="connsiteY149" fmla="*/ 233464 h 6828885"/>
              <a:gd name="connsiteX150" fmla="*/ 6595353 w 12879421"/>
              <a:gd name="connsiteY150" fmla="*/ 311285 h 6828885"/>
              <a:gd name="connsiteX151" fmla="*/ 6634264 w 12879421"/>
              <a:gd name="connsiteY151" fmla="*/ 330741 h 6828885"/>
              <a:gd name="connsiteX152" fmla="*/ 6702357 w 12879421"/>
              <a:gd name="connsiteY152" fmla="*/ 369651 h 6828885"/>
              <a:gd name="connsiteX153" fmla="*/ 6828817 w 12879421"/>
              <a:gd name="connsiteY153" fmla="*/ 418290 h 6828885"/>
              <a:gd name="connsiteX154" fmla="*/ 7033098 w 12879421"/>
              <a:gd name="connsiteY154" fmla="*/ 505838 h 6828885"/>
              <a:gd name="connsiteX155" fmla="*/ 7091464 w 12879421"/>
              <a:gd name="connsiteY155" fmla="*/ 544749 h 6828885"/>
              <a:gd name="connsiteX156" fmla="*/ 7188740 w 12879421"/>
              <a:gd name="connsiteY156" fmla="*/ 564204 h 6828885"/>
              <a:gd name="connsiteX157" fmla="*/ 7315200 w 12879421"/>
              <a:gd name="connsiteY157" fmla="*/ 593387 h 6828885"/>
              <a:gd name="connsiteX158" fmla="*/ 7500026 w 12879421"/>
              <a:gd name="connsiteY158" fmla="*/ 632298 h 6828885"/>
              <a:gd name="connsiteX159" fmla="*/ 7558392 w 12879421"/>
              <a:gd name="connsiteY159" fmla="*/ 642026 h 6828885"/>
              <a:gd name="connsiteX160" fmla="*/ 7684851 w 12879421"/>
              <a:gd name="connsiteY160" fmla="*/ 651753 h 6828885"/>
              <a:gd name="connsiteX161" fmla="*/ 8200417 w 12879421"/>
              <a:gd name="connsiteY161" fmla="*/ 661481 h 6828885"/>
              <a:gd name="connsiteX162" fmla="*/ 8356060 w 12879421"/>
              <a:gd name="connsiteY162" fmla="*/ 622570 h 6828885"/>
              <a:gd name="connsiteX163" fmla="*/ 8394970 w 12879421"/>
              <a:gd name="connsiteY163" fmla="*/ 612843 h 6828885"/>
              <a:gd name="connsiteX164" fmla="*/ 8521430 w 12879421"/>
              <a:gd name="connsiteY164" fmla="*/ 583660 h 6828885"/>
              <a:gd name="connsiteX165" fmla="*/ 8579796 w 12879421"/>
              <a:gd name="connsiteY165" fmla="*/ 554477 h 6828885"/>
              <a:gd name="connsiteX166" fmla="*/ 8638162 w 12879421"/>
              <a:gd name="connsiteY166" fmla="*/ 544749 h 6828885"/>
              <a:gd name="connsiteX167" fmla="*/ 8696528 w 12879421"/>
              <a:gd name="connsiteY167" fmla="*/ 525294 h 6828885"/>
              <a:gd name="connsiteX168" fmla="*/ 8715983 w 12879421"/>
              <a:gd name="connsiteY168" fmla="*/ 496111 h 6828885"/>
              <a:gd name="connsiteX169" fmla="*/ 8793804 w 12879421"/>
              <a:gd name="connsiteY169" fmla="*/ 437745 h 6828885"/>
              <a:gd name="connsiteX170" fmla="*/ 8813260 w 12879421"/>
              <a:gd name="connsiteY170" fmla="*/ 418290 h 6828885"/>
              <a:gd name="connsiteX171" fmla="*/ 8891081 w 12879421"/>
              <a:gd name="connsiteY171" fmla="*/ 369651 h 6828885"/>
              <a:gd name="connsiteX172" fmla="*/ 8920264 w 12879421"/>
              <a:gd name="connsiteY172" fmla="*/ 350196 h 6828885"/>
              <a:gd name="connsiteX173" fmla="*/ 8988357 w 12879421"/>
              <a:gd name="connsiteY173" fmla="*/ 321013 h 6828885"/>
              <a:gd name="connsiteX174" fmla="*/ 9007813 w 12879421"/>
              <a:gd name="connsiteY174" fmla="*/ 301558 h 6828885"/>
              <a:gd name="connsiteX175" fmla="*/ 9085634 w 12879421"/>
              <a:gd name="connsiteY175" fmla="*/ 272375 h 6828885"/>
              <a:gd name="connsiteX176" fmla="*/ 9124545 w 12879421"/>
              <a:gd name="connsiteY176" fmla="*/ 252919 h 6828885"/>
              <a:gd name="connsiteX177" fmla="*/ 9270460 w 12879421"/>
              <a:gd name="connsiteY177" fmla="*/ 214009 h 6828885"/>
              <a:gd name="connsiteX178" fmla="*/ 9416374 w 12879421"/>
              <a:gd name="connsiteY178" fmla="*/ 175098 h 6828885"/>
              <a:gd name="connsiteX179" fmla="*/ 9581745 w 12879421"/>
              <a:gd name="connsiteY179" fmla="*/ 145915 h 6828885"/>
              <a:gd name="connsiteX180" fmla="*/ 9630383 w 12879421"/>
              <a:gd name="connsiteY180" fmla="*/ 136187 h 6828885"/>
              <a:gd name="connsiteX181" fmla="*/ 10340502 w 12879421"/>
              <a:gd name="connsiteY181" fmla="*/ 97277 h 6828885"/>
              <a:gd name="connsiteX182" fmla="*/ 11439728 w 12879421"/>
              <a:gd name="connsiteY182" fmla="*/ 97277 h 6828885"/>
              <a:gd name="connsiteX183" fmla="*/ 11575915 w 12879421"/>
              <a:gd name="connsiteY183" fmla="*/ 116732 h 6828885"/>
              <a:gd name="connsiteX184" fmla="*/ 11712102 w 12879421"/>
              <a:gd name="connsiteY184" fmla="*/ 126460 h 6828885"/>
              <a:gd name="connsiteX185" fmla="*/ 11789923 w 12879421"/>
              <a:gd name="connsiteY185" fmla="*/ 145915 h 6828885"/>
              <a:gd name="connsiteX186" fmla="*/ 11935838 w 12879421"/>
              <a:gd name="connsiteY186" fmla="*/ 155643 h 6828885"/>
              <a:gd name="connsiteX187" fmla="*/ 12042843 w 12879421"/>
              <a:gd name="connsiteY187" fmla="*/ 165370 h 6828885"/>
              <a:gd name="connsiteX188" fmla="*/ 12110936 w 12879421"/>
              <a:gd name="connsiteY188" fmla="*/ 184826 h 6828885"/>
              <a:gd name="connsiteX189" fmla="*/ 12266579 w 12879421"/>
              <a:gd name="connsiteY189" fmla="*/ 223736 h 6828885"/>
              <a:gd name="connsiteX190" fmla="*/ 12305489 w 12879421"/>
              <a:gd name="connsiteY190" fmla="*/ 243192 h 6828885"/>
              <a:gd name="connsiteX191" fmla="*/ 12373583 w 12879421"/>
              <a:gd name="connsiteY191" fmla="*/ 282102 h 6828885"/>
              <a:gd name="connsiteX192" fmla="*/ 12412494 w 12879421"/>
              <a:gd name="connsiteY192" fmla="*/ 291830 h 6828885"/>
              <a:gd name="connsiteX193" fmla="*/ 12441677 w 12879421"/>
              <a:gd name="connsiteY193" fmla="*/ 311285 h 6828885"/>
              <a:gd name="connsiteX194" fmla="*/ 12529226 w 12879421"/>
              <a:gd name="connsiteY194" fmla="*/ 340468 h 6828885"/>
              <a:gd name="connsiteX195" fmla="*/ 12597319 w 12879421"/>
              <a:gd name="connsiteY195" fmla="*/ 408562 h 6828885"/>
              <a:gd name="connsiteX196" fmla="*/ 12626502 w 12879421"/>
              <a:gd name="connsiteY196" fmla="*/ 428017 h 6828885"/>
              <a:gd name="connsiteX197" fmla="*/ 12645957 w 12879421"/>
              <a:gd name="connsiteY197" fmla="*/ 447473 h 6828885"/>
              <a:gd name="connsiteX198" fmla="*/ 12684868 w 12879421"/>
              <a:gd name="connsiteY198" fmla="*/ 476656 h 6828885"/>
              <a:gd name="connsiteX199" fmla="*/ 12694596 w 12879421"/>
              <a:gd name="connsiteY199" fmla="*/ 505838 h 6828885"/>
              <a:gd name="connsiteX200" fmla="*/ 12743234 w 12879421"/>
              <a:gd name="connsiteY200" fmla="*/ 554477 h 6828885"/>
              <a:gd name="connsiteX201" fmla="*/ 12772417 w 12879421"/>
              <a:gd name="connsiteY201" fmla="*/ 622570 h 6828885"/>
              <a:gd name="connsiteX202" fmla="*/ 12801600 w 12879421"/>
              <a:gd name="connsiteY202" fmla="*/ 680936 h 6828885"/>
              <a:gd name="connsiteX203" fmla="*/ 12811328 w 12879421"/>
              <a:gd name="connsiteY203" fmla="*/ 729575 h 6828885"/>
              <a:gd name="connsiteX204" fmla="*/ 12821055 w 12879421"/>
              <a:gd name="connsiteY204" fmla="*/ 758758 h 6828885"/>
              <a:gd name="connsiteX205" fmla="*/ 12840511 w 12879421"/>
              <a:gd name="connsiteY205" fmla="*/ 826851 h 6828885"/>
              <a:gd name="connsiteX206" fmla="*/ 12850238 w 12879421"/>
              <a:gd name="connsiteY206" fmla="*/ 953311 h 6828885"/>
              <a:gd name="connsiteX207" fmla="*/ 12859966 w 12879421"/>
              <a:gd name="connsiteY207" fmla="*/ 1021404 h 6828885"/>
              <a:gd name="connsiteX208" fmla="*/ 12879421 w 12879421"/>
              <a:gd name="connsiteY208" fmla="*/ 1186775 h 6828885"/>
              <a:gd name="connsiteX209" fmla="*/ 12869694 w 12879421"/>
              <a:gd name="connsiteY209" fmla="*/ 2461098 h 6828885"/>
              <a:gd name="connsiteX210" fmla="*/ 12859966 w 12879421"/>
              <a:gd name="connsiteY210" fmla="*/ 4328809 h 6828885"/>
              <a:gd name="connsiteX211" fmla="*/ 12821055 w 12879421"/>
              <a:gd name="connsiteY211" fmla="*/ 4387175 h 6828885"/>
              <a:gd name="connsiteX212" fmla="*/ 12821055 w 12879421"/>
              <a:gd name="connsiteY212" fmla="*/ 4863830 h 6828885"/>
              <a:gd name="connsiteX213" fmla="*/ 12840511 w 12879421"/>
              <a:gd name="connsiteY213" fmla="*/ 4893013 h 6828885"/>
              <a:gd name="connsiteX214" fmla="*/ 12811328 w 12879421"/>
              <a:gd name="connsiteY214" fmla="*/ 5904690 h 6828885"/>
              <a:gd name="connsiteX215" fmla="*/ 12791872 w 12879421"/>
              <a:gd name="connsiteY215" fmla="*/ 6040877 h 6828885"/>
              <a:gd name="connsiteX216" fmla="*/ 12782145 w 12879421"/>
              <a:gd name="connsiteY216" fmla="*/ 6099243 h 6828885"/>
              <a:gd name="connsiteX217" fmla="*/ 12762689 w 12879421"/>
              <a:gd name="connsiteY217" fmla="*/ 6128426 h 6828885"/>
              <a:gd name="connsiteX218" fmla="*/ 12733506 w 12879421"/>
              <a:gd name="connsiteY218" fmla="*/ 6206247 h 6828885"/>
              <a:gd name="connsiteX219" fmla="*/ 12704323 w 12879421"/>
              <a:gd name="connsiteY219" fmla="*/ 6254885 h 6828885"/>
              <a:gd name="connsiteX220" fmla="*/ 12675140 w 12879421"/>
              <a:gd name="connsiteY220" fmla="*/ 6274341 h 6828885"/>
              <a:gd name="connsiteX221" fmla="*/ 12636230 w 12879421"/>
              <a:gd name="connsiteY221" fmla="*/ 6313251 h 6828885"/>
              <a:gd name="connsiteX222" fmla="*/ 12480587 w 12879421"/>
              <a:gd name="connsiteY222" fmla="*/ 6352162 h 6828885"/>
              <a:gd name="connsiteX223" fmla="*/ 12451404 w 12879421"/>
              <a:gd name="connsiteY223" fmla="*/ 6361890 h 6828885"/>
              <a:gd name="connsiteX224" fmla="*/ 12286034 w 12879421"/>
              <a:gd name="connsiteY224" fmla="*/ 6391073 h 6828885"/>
              <a:gd name="connsiteX225" fmla="*/ 12237396 w 12879421"/>
              <a:gd name="connsiteY225" fmla="*/ 6400800 h 6828885"/>
              <a:gd name="connsiteX226" fmla="*/ 11887200 w 12879421"/>
              <a:gd name="connsiteY226" fmla="*/ 6235430 h 6828885"/>
              <a:gd name="connsiteX227" fmla="*/ 11789923 w 12879421"/>
              <a:gd name="connsiteY227" fmla="*/ 6177064 h 6828885"/>
              <a:gd name="connsiteX228" fmla="*/ 11751013 w 12879421"/>
              <a:gd name="connsiteY228" fmla="*/ 6167336 h 6828885"/>
              <a:gd name="connsiteX229" fmla="*/ 11682919 w 12879421"/>
              <a:gd name="connsiteY229" fmla="*/ 6128426 h 6828885"/>
              <a:gd name="connsiteX230" fmla="*/ 11605098 w 12879421"/>
              <a:gd name="connsiteY230" fmla="*/ 6079787 h 6828885"/>
              <a:gd name="connsiteX231" fmla="*/ 11468911 w 12879421"/>
              <a:gd name="connsiteY231" fmla="*/ 6011694 h 6828885"/>
              <a:gd name="connsiteX232" fmla="*/ 11342451 w 12879421"/>
              <a:gd name="connsiteY232" fmla="*/ 5924145 h 6828885"/>
              <a:gd name="connsiteX233" fmla="*/ 11274357 w 12879421"/>
              <a:gd name="connsiteY233" fmla="*/ 5865779 h 6828885"/>
              <a:gd name="connsiteX234" fmla="*/ 11235447 w 12879421"/>
              <a:gd name="connsiteY234" fmla="*/ 5846324 h 6828885"/>
              <a:gd name="connsiteX235" fmla="*/ 11196536 w 12879421"/>
              <a:gd name="connsiteY235" fmla="*/ 5807413 h 6828885"/>
              <a:gd name="connsiteX236" fmla="*/ 11157626 w 12879421"/>
              <a:gd name="connsiteY236" fmla="*/ 5787958 h 6828885"/>
              <a:gd name="connsiteX237" fmla="*/ 11099260 w 12879421"/>
              <a:gd name="connsiteY237" fmla="*/ 5710136 h 6828885"/>
              <a:gd name="connsiteX238" fmla="*/ 11031166 w 12879421"/>
              <a:gd name="connsiteY238" fmla="*/ 5642043 h 6828885"/>
              <a:gd name="connsiteX239" fmla="*/ 10953345 w 12879421"/>
              <a:gd name="connsiteY239" fmla="*/ 5505856 h 6828885"/>
              <a:gd name="connsiteX240" fmla="*/ 10875523 w 12879421"/>
              <a:gd name="connsiteY240" fmla="*/ 5359941 h 6828885"/>
              <a:gd name="connsiteX241" fmla="*/ 10865796 w 12879421"/>
              <a:gd name="connsiteY241" fmla="*/ 5321030 h 6828885"/>
              <a:gd name="connsiteX242" fmla="*/ 10807430 w 12879421"/>
              <a:gd name="connsiteY242" fmla="*/ 5243209 h 6828885"/>
              <a:gd name="connsiteX243" fmla="*/ 10768519 w 12879421"/>
              <a:gd name="connsiteY243" fmla="*/ 5165387 h 6828885"/>
              <a:gd name="connsiteX244" fmla="*/ 10729609 w 12879421"/>
              <a:gd name="connsiteY244" fmla="*/ 5107021 h 6828885"/>
              <a:gd name="connsiteX245" fmla="*/ 10671243 w 12879421"/>
              <a:gd name="connsiteY245" fmla="*/ 5087566 h 6828885"/>
              <a:gd name="connsiteX246" fmla="*/ 10642060 w 12879421"/>
              <a:gd name="connsiteY246" fmla="*/ 5058383 h 6828885"/>
              <a:gd name="connsiteX247" fmla="*/ 10612877 w 12879421"/>
              <a:gd name="connsiteY247" fmla="*/ 4970834 h 6828885"/>
              <a:gd name="connsiteX248" fmla="*/ 10593421 w 12879421"/>
              <a:gd name="connsiteY248" fmla="*/ 4951379 h 6828885"/>
              <a:gd name="connsiteX249" fmla="*/ 10573966 w 12879421"/>
              <a:gd name="connsiteY249" fmla="*/ 4922196 h 6828885"/>
              <a:gd name="connsiteX250" fmla="*/ 10544783 w 12879421"/>
              <a:gd name="connsiteY250" fmla="*/ 4883285 h 6828885"/>
              <a:gd name="connsiteX251" fmla="*/ 10505872 w 12879421"/>
              <a:gd name="connsiteY251" fmla="*/ 4824919 h 6828885"/>
              <a:gd name="connsiteX252" fmla="*/ 10466962 w 12879421"/>
              <a:gd name="connsiteY252" fmla="*/ 4756826 h 6828885"/>
              <a:gd name="connsiteX253" fmla="*/ 10408596 w 12879421"/>
              <a:gd name="connsiteY253" fmla="*/ 4688732 h 6828885"/>
              <a:gd name="connsiteX254" fmla="*/ 10379413 w 12879421"/>
              <a:gd name="connsiteY254" fmla="*/ 4630366 h 6828885"/>
              <a:gd name="connsiteX255" fmla="*/ 10359957 w 12879421"/>
              <a:gd name="connsiteY255" fmla="*/ 4610911 h 6828885"/>
              <a:gd name="connsiteX256" fmla="*/ 10340502 w 12879421"/>
              <a:gd name="connsiteY256" fmla="*/ 4581728 h 6828885"/>
              <a:gd name="connsiteX257" fmla="*/ 10311319 w 12879421"/>
              <a:gd name="connsiteY257" fmla="*/ 4562273 h 6828885"/>
              <a:gd name="connsiteX258" fmla="*/ 10262681 w 12879421"/>
              <a:gd name="connsiteY258" fmla="*/ 4513634 h 6828885"/>
              <a:gd name="connsiteX259" fmla="*/ 10233498 w 12879421"/>
              <a:gd name="connsiteY259" fmla="*/ 4494179 h 6828885"/>
              <a:gd name="connsiteX260" fmla="*/ 10204315 w 12879421"/>
              <a:gd name="connsiteY260" fmla="*/ 4464996 h 6828885"/>
              <a:gd name="connsiteX261" fmla="*/ 10165404 w 12879421"/>
              <a:gd name="connsiteY261" fmla="*/ 4445541 h 6828885"/>
              <a:gd name="connsiteX262" fmla="*/ 10145949 w 12879421"/>
              <a:gd name="connsiteY262" fmla="*/ 4416358 h 6828885"/>
              <a:gd name="connsiteX263" fmla="*/ 10077855 w 12879421"/>
              <a:gd name="connsiteY263" fmla="*/ 4377447 h 6828885"/>
              <a:gd name="connsiteX264" fmla="*/ 9844392 w 12879421"/>
              <a:gd name="connsiteY264" fmla="*/ 4387175 h 6828885"/>
              <a:gd name="connsiteX265" fmla="*/ 9795753 w 12879421"/>
              <a:gd name="connsiteY265" fmla="*/ 4435813 h 6828885"/>
              <a:gd name="connsiteX266" fmla="*/ 9727660 w 12879421"/>
              <a:gd name="connsiteY266" fmla="*/ 4494179 h 6828885"/>
              <a:gd name="connsiteX267" fmla="*/ 9688749 w 12879421"/>
              <a:gd name="connsiteY267" fmla="*/ 4572000 h 6828885"/>
              <a:gd name="connsiteX268" fmla="*/ 9679021 w 12879421"/>
              <a:gd name="connsiteY268" fmla="*/ 4601183 h 6828885"/>
              <a:gd name="connsiteX269" fmla="*/ 9659566 w 12879421"/>
              <a:gd name="connsiteY269" fmla="*/ 4630366 h 6828885"/>
              <a:gd name="connsiteX270" fmla="*/ 9640111 w 12879421"/>
              <a:gd name="connsiteY270" fmla="*/ 4698460 h 6828885"/>
              <a:gd name="connsiteX271" fmla="*/ 9630383 w 12879421"/>
              <a:gd name="connsiteY271" fmla="*/ 4727643 h 6828885"/>
              <a:gd name="connsiteX272" fmla="*/ 9620655 w 12879421"/>
              <a:gd name="connsiteY272" fmla="*/ 4776281 h 6828885"/>
              <a:gd name="connsiteX273" fmla="*/ 9601200 w 12879421"/>
              <a:gd name="connsiteY273" fmla="*/ 4815192 h 6828885"/>
              <a:gd name="connsiteX274" fmla="*/ 9591472 w 12879421"/>
              <a:gd name="connsiteY274" fmla="*/ 4844375 h 6828885"/>
              <a:gd name="connsiteX275" fmla="*/ 9610928 w 12879421"/>
              <a:gd name="connsiteY275" fmla="*/ 5019473 h 6828885"/>
              <a:gd name="connsiteX276" fmla="*/ 9620655 w 12879421"/>
              <a:gd name="connsiteY276" fmla="*/ 5087566 h 6828885"/>
              <a:gd name="connsiteX277" fmla="*/ 9630383 w 12879421"/>
              <a:gd name="connsiteY277" fmla="*/ 5184843 h 6828885"/>
              <a:gd name="connsiteX278" fmla="*/ 9620655 w 12879421"/>
              <a:gd name="connsiteY278" fmla="*/ 5447490 h 6828885"/>
              <a:gd name="connsiteX279" fmla="*/ 9601200 w 12879421"/>
              <a:gd name="connsiteY279" fmla="*/ 5486400 h 6828885"/>
              <a:gd name="connsiteX280" fmla="*/ 9581745 w 12879421"/>
              <a:gd name="connsiteY280" fmla="*/ 5573949 h 6828885"/>
              <a:gd name="connsiteX281" fmla="*/ 9562289 w 12879421"/>
              <a:gd name="connsiteY281" fmla="*/ 5612860 h 6828885"/>
              <a:gd name="connsiteX282" fmla="*/ 9552562 w 12879421"/>
              <a:gd name="connsiteY282" fmla="*/ 5642043 h 6828885"/>
              <a:gd name="connsiteX283" fmla="*/ 9542834 w 12879421"/>
              <a:gd name="connsiteY283" fmla="*/ 5680953 h 6828885"/>
              <a:gd name="connsiteX284" fmla="*/ 9523379 w 12879421"/>
              <a:gd name="connsiteY284" fmla="*/ 5710136 h 6828885"/>
              <a:gd name="connsiteX285" fmla="*/ 9465013 w 12879421"/>
              <a:gd name="connsiteY285" fmla="*/ 5768502 h 6828885"/>
              <a:gd name="connsiteX286" fmla="*/ 9445557 w 12879421"/>
              <a:gd name="connsiteY286" fmla="*/ 5797685 h 6828885"/>
              <a:gd name="connsiteX287" fmla="*/ 9406647 w 12879421"/>
              <a:gd name="connsiteY287" fmla="*/ 5846324 h 6828885"/>
              <a:gd name="connsiteX288" fmla="*/ 9396919 w 12879421"/>
              <a:gd name="connsiteY288" fmla="*/ 5875507 h 6828885"/>
              <a:gd name="connsiteX289" fmla="*/ 9377464 w 12879421"/>
              <a:gd name="connsiteY289" fmla="*/ 5914417 h 6828885"/>
              <a:gd name="connsiteX290" fmla="*/ 9338553 w 12879421"/>
              <a:gd name="connsiteY290" fmla="*/ 5972783 h 6828885"/>
              <a:gd name="connsiteX291" fmla="*/ 9319098 w 12879421"/>
              <a:gd name="connsiteY291" fmla="*/ 6031149 h 6828885"/>
              <a:gd name="connsiteX292" fmla="*/ 9309370 w 12879421"/>
              <a:gd name="connsiteY292" fmla="*/ 6070060 h 6828885"/>
              <a:gd name="connsiteX293" fmla="*/ 9289915 w 12879421"/>
              <a:gd name="connsiteY293" fmla="*/ 6128426 h 6828885"/>
              <a:gd name="connsiteX294" fmla="*/ 9280187 w 12879421"/>
              <a:gd name="connsiteY294" fmla="*/ 6167336 h 6828885"/>
              <a:gd name="connsiteX295" fmla="*/ 9260732 w 12879421"/>
              <a:gd name="connsiteY295" fmla="*/ 6235430 h 6828885"/>
              <a:gd name="connsiteX296" fmla="*/ 9251004 w 12879421"/>
              <a:gd name="connsiteY296" fmla="*/ 6293796 h 6828885"/>
              <a:gd name="connsiteX297" fmla="*/ 9221821 w 12879421"/>
              <a:gd name="connsiteY297" fmla="*/ 6381345 h 6828885"/>
              <a:gd name="connsiteX298" fmla="*/ 9212094 w 12879421"/>
              <a:gd name="connsiteY298" fmla="*/ 6410528 h 6828885"/>
              <a:gd name="connsiteX299" fmla="*/ 9202366 w 12879421"/>
              <a:gd name="connsiteY299" fmla="*/ 6449438 h 6828885"/>
              <a:gd name="connsiteX300" fmla="*/ 9173183 w 12879421"/>
              <a:gd name="connsiteY300" fmla="*/ 6498077 h 6828885"/>
              <a:gd name="connsiteX301" fmla="*/ 9153728 w 12879421"/>
              <a:gd name="connsiteY301" fmla="*/ 6575898 h 6828885"/>
              <a:gd name="connsiteX302" fmla="*/ 9124545 w 12879421"/>
              <a:gd name="connsiteY302" fmla="*/ 6643992 h 6828885"/>
              <a:gd name="connsiteX303" fmla="*/ 9095362 w 12879421"/>
              <a:gd name="connsiteY303" fmla="*/ 6673175 h 6828885"/>
              <a:gd name="connsiteX304" fmla="*/ 9036996 w 12879421"/>
              <a:gd name="connsiteY304" fmla="*/ 6692630 h 6828885"/>
              <a:gd name="connsiteX305" fmla="*/ 9007813 w 12879421"/>
              <a:gd name="connsiteY305" fmla="*/ 6712085 h 6828885"/>
              <a:gd name="connsiteX306" fmla="*/ 8978630 w 12879421"/>
              <a:gd name="connsiteY306" fmla="*/ 6721813 h 6828885"/>
              <a:gd name="connsiteX307" fmla="*/ 8891081 w 12879421"/>
              <a:gd name="connsiteY307" fmla="*/ 6741268 h 6828885"/>
              <a:gd name="connsiteX308" fmla="*/ 8822987 w 12879421"/>
              <a:gd name="connsiteY308" fmla="*/ 6760724 h 6828885"/>
              <a:gd name="connsiteX309" fmla="*/ 8754894 w 12879421"/>
              <a:gd name="connsiteY309" fmla="*/ 6770451 h 6828885"/>
              <a:gd name="connsiteX310" fmla="*/ 8696528 w 12879421"/>
              <a:gd name="connsiteY310" fmla="*/ 6780179 h 6828885"/>
              <a:gd name="connsiteX311" fmla="*/ 7762672 w 12879421"/>
              <a:gd name="connsiteY311" fmla="*/ 6770451 h 6828885"/>
              <a:gd name="connsiteX312" fmla="*/ 7694579 w 12879421"/>
              <a:gd name="connsiteY312" fmla="*/ 6760724 h 6828885"/>
              <a:gd name="connsiteX313" fmla="*/ 7490298 w 12879421"/>
              <a:gd name="connsiteY313" fmla="*/ 6731541 h 6828885"/>
              <a:gd name="connsiteX314" fmla="*/ 7383294 w 12879421"/>
              <a:gd name="connsiteY314" fmla="*/ 6712085 h 6828885"/>
              <a:gd name="connsiteX315" fmla="*/ 7324928 w 12879421"/>
              <a:gd name="connsiteY315" fmla="*/ 6702358 h 6828885"/>
              <a:gd name="connsiteX316" fmla="*/ 7159557 w 12879421"/>
              <a:gd name="connsiteY316" fmla="*/ 6682902 h 6828885"/>
              <a:gd name="connsiteX317" fmla="*/ 7130374 w 12879421"/>
              <a:gd name="connsiteY317" fmla="*/ 6673175 h 6828885"/>
              <a:gd name="connsiteX318" fmla="*/ 7003915 w 12879421"/>
              <a:gd name="connsiteY318" fmla="*/ 6692630 h 6828885"/>
              <a:gd name="connsiteX319" fmla="*/ 6789906 w 12879421"/>
              <a:gd name="connsiteY319" fmla="*/ 6682902 h 6828885"/>
              <a:gd name="connsiteX320" fmla="*/ 6634264 w 12879421"/>
              <a:gd name="connsiteY320" fmla="*/ 6614809 h 6828885"/>
              <a:gd name="connsiteX321" fmla="*/ 6556443 w 12879421"/>
              <a:gd name="connsiteY321" fmla="*/ 6605081 h 6828885"/>
              <a:gd name="connsiteX322" fmla="*/ 6449438 w 12879421"/>
              <a:gd name="connsiteY322" fmla="*/ 6585626 h 6828885"/>
              <a:gd name="connsiteX323" fmla="*/ 6410528 w 12879421"/>
              <a:gd name="connsiteY323" fmla="*/ 6546715 h 6828885"/>
              <a:gd name="connsiteX324" fmla="*/ 6352162 w 12879421"/>
              <a:gd name="connsiteY324" fmla="*/ 6536987 h 6828885"/>
              <a:gd name="connsiteX325" fmla="*/ 6254885 w 12879421"/>
              <a:gd name="connsiteY325" fmla="*/ 6517532 h 6828885"/>
              <a:gd name="connsiteX326" fmla="*/ 6215974 w 12879421"/>
              <a:gd name="connsiteY326" fmla="*/ 6507804 h 6828885"/>
              <a:gd name="connsiteX327" fmla="*/ 6157609 w 12879421"/>
              <a:gd name="connsiteY327" fmla="*/ 6498077 h 6828885"/>
              <a:gd name="connsiteX328" fmla="*/ 6070060 w 12879421"/>
              <a:gd name="connsiteY328" fmla="*/ 6459166 h 6828885"/>
              <a:gd name="connsiteX329" fmla="*/ 6001966 w 12879421"/>
              <a:gd name="connsiteY329" fmla="*/ 6439711 h 6828885"/>
              <a:gd name="connsiteX330" fmla="*/ 5963055 w 12879421"/>
              <a:gd name="connsiteY330" fmla="*/ 6420256 h 6828885"/>
              <a:gd name="connsiteX331" fmla="*/ 5885234 w 12879421"/>
              <a:gd name="connsiteY331" fmla="*/ 6400800 h 6828885"/>
              <a:gd name="connsiteX332" fmla="*/ 5856051 w 12879421"/>
              <a:gd name="connsiteY332" fmla="*/ 6391073 h 6828885"/>
              <a:gd name="connsiteX333" fmla="*/ 5749047 w 12879421"/>
              <a:gd name="connsiteY333" fmla="*/ 6361890 h 6828885"/>
              <a:gd name="connsiteX334" fmla="*/ 5700409 w 12879421"/>
              <a:gd name="connsiteY334" fmla="*/ 6332707 h 6828885"/>
              <a:gd name="connsiteX335" fmla="*/ 5554494 w 12879421"/>
              <a:gd name="connsiteY335" fmla="*/ 6293796 h 6828885"/>
              <a:gd name="connsiteX336" fmla="*/ 5505855 w 12879421"/>
              <a:gd name="connsiteY336" fmla="*/ 6264613 h 6828885"/>
              <a:gd name="connsiteX337" fmla="*/ 5476672 w 12879421"/>
              <a:gd name="connsiteY337" fmla="*/ 6245158 h 6828885"/>
              <a:gd name="connsiteX338" fmla="*/ 5447489 w 12879421"/>
              <a:gd name="connsiteY338" fmla="*/ 6235430 h 6828885"/>
              <a:gd name="connsiteX339" fmla="*/ 5408579 w 12879421"/>
              <a:gd name="connsiteY339" fmla="*/ 6196519 h 6828885"/>
              <a:gd name="connsiteX340" fmla="*/ 5340485 w 12879421"/>
              <a:gd name="connsiteY340" fmla="*/ 6147881 h 6828885"/>
              <a:gd name="connsiteX341" fmla="*/ 5233481 w 12879421"/>
              <a:gd name="connsiteY341" fmla="*/ 6021421 h 6828885"/>
              <a:gd name="connsiteX342" fmla="*/ 5204298 w 12879421"/>
              <a:gd name="connsiteY342" fmla="*/ 5992238 h 6828885"/>
              <a:gd name="connsiteX343" fmla="*/ 5194570 w 12879421"/>
              <a:gd name="connsiteY343" fmla="*/ 5963056 h 6828885"/>
              <a:gd name="connsiteX344" fmla="*/ 5136204 w 12879421"/>
              <a:gd name="connsiteY344" fmla="*/ 5914417 h 6828885"/>
              <a:gd name="connsiteX345" fmla="*/ 5116749 w 12879421"/>
              <a:gd name="connsiteY345" fmla="*/ 5875507 h 6828885"/>
              <a:gd name="connsiteX346" fmla="*/ 5087566 w 12879421"/>
              <a:gd name="connsiteY346" fmla="*/ 5856051 h 6828885"/>
              <a:gd name="connsiteX347" fmla="*/ 5029200 w 12879421"/>
              <a:gd name="connsiteY347" fmla="*/ 5807413 h 6828885"/>
              <a:gd name="connsiteX348" fmla="*/ 4961106 w 12879421"/>
              <a:gd name="connsiteY348" fmla="*/ 5768502 h 6828885"/>
              <a:gd name="connsiteX349" fmla="*/ 4883285 w 12879421"/>
              <a:gd name="connsiteY349" fmla="*/ 5710136 h 6828885"/>
              <a:gd name="connsiteX350" fmla="*/ 4756826 w 12879421"/>
              <a:gd name="connsiteY350" fmla="*/ 5642043 h 6828885"/>
              <a:gd name="connsiteX351" fmla="*/ 4679004 w 12879421"/>
              <a:gd name="connsiteY351" fmla="*/ 5603132 h 6828885"/>
              <a:gd name="connsiteX352" fmla="*/ 4591455 w 12879421"/>
              <a:gd name="connsiteY352" fmla="*/ 5573949 h 6828885"/>
              <a:gd name="connsiteX353" fmla="*/ 4542817 w 12879421"/>
              <a:gd name="connsiteY353" fmla="*/ 5554494 h 6828885"/>
              <a:gd name="connsiteX354" fmla="*/ 4445540 w 12879421"/>
              <a:gd name="connsiteY354" fmla="*/ 5535038 h 6828885"/>
              <a:gd name="connsiteX355" fmla="*/ 4328809 w 12879421"/>
              <a:gd name="connsiteY355" fmla="*/ 5505856 h 6828885"/>
              <a:gd name="connsiteX356" fmla="*/ 4250987 w 12879421"/>
              <a:gd name="connsiteY356" fmla="*/ 5476673 h 6828885"/>
              <a:gd name="connsiteX357" fmla="*/ 4143983 w 12879421"/>
              <a:gd name="connsiteY357" fmla="*/ 5447490 h 6828885"/>
              <a:gd name="connsiteX358" fmla="*/ 4007796 w 12879421"/>
              <a:gd name="connsiteY358" fmla="*/ 5428034 h 6828885"/>
              <a:gd name="connsiteX359" fmla="*/ 3920247 w 12879421"/>
              <a:gd name="connsiteY359" fmla="*/ 5408579 h 6828885"/>
              <a:gd name="connsiteX360" fmla="*/ 3735421 w 12879421"/>
              <a:gd name="connsiteY360" fmla="*/ 5389124 h 6828885"/>
              <a:gd name="connsiteX361" fmla="*/ 3210128 w 12879421"/>
              <a:gd name="connsiteY361" fmla="*/ 5398851 h 6828885"/>
              <a:gd name="connsiteX362" fmla="*/ 3151762 w 12879421"/>
              <a:gd name="connsiteY362" fmla="*/ 5408579 h 6828885"/>
              <a:gd name="connsiteX363" fmla="*/ 3064213 w 12879421"/>
              <a:gd name="connsiteY363" fmla="*/ 5428034 h 6828885"/>
              <a:gd name="connsiteX364" fmla="*/ 2976664 w 12879421"/>
              <a:gd name="connsiteY364" fmla="*/ 5466945 h 6828885"/>
              <a:gd name="connsiteX365" fmla="*/ 2937753 w 12879421"/>
              <a:gd name="connsiteY365" fmla="*/ 5496128 h 6828885"/>
              <a:gd name="connsiteX366" fmla="*/ 2879387 w 12879421"/>
              <a:gd name="connsiteY366" fmla="*/ 5535038 h 6828885"/>
              <a:gd name="connsiteX367" fmla="*/ 2840477 w 12879421"/>
              <a:gd name="connsiteY367" fmla="*/ 5564221 h 6828885"/>
              <a:gd name="connsiteX368" fmla="*/ 2752928 w 12879421"/>
              <a:gd name="connsiteY368" fmla="*/ 5632315 h 6828885"/>
              <a:gd name="connsiteX369" fmla="*/ 2723745 w 12879421"/>
              <a:gd name="connsiteY369" fmla="*/ 5661498 h 6828885"/>
              <a:gd name="connsiteX370" fmla="*/ 2645923 w 12879421"/>
              <a:gd name="connsiteY370" fmla="*/ 5749047 h 6828885"/>
              <a:gd name="connsiteX371" fmla="*/ 2597285 w 12879421"/>
              <a:gd name="connsiteY371" fmla="*/ 5787958 h 6828885"/>
              <a:gd name="connsiteX372" fmla="*/ 2568102 w 12879421"/>
              <a:gd name="connsiteY372" fmla="*/ 5807413 h 6828885"/>
              <a:gd name="connsiteX373" fmla="*/ 2500009 w 12879421"/>
              <a:gd name="connsiteY373" fmla="*/ 5856051 h 6828885"/>
              <a:gd name="connsiteX374" fmla="*/ 2470826 w 12879421"/>
              <a:gd name="connsiteY374" fmla="*/ 5865779 h 6828885"/>
              <a:gd name="connsiteX375" fmla="*/ 2431915 w 12879421"/>
              <a:gd name="connsiteY375" fmla="*/ 5885234 h 6828885"/>
              <a:gd name="connsiteX376" fmla="*/ 2373549 w 12879421"/>
              <a:gd name="connsiteY376" fmla="*/ 5963056 h 6828885"/>
              <a:gd name="connsiteX377" fmla="*/ 2305455 w 12879421"/>
              <a:gd name="connsiteY377" fmla="*/ 6011694 h 6828885"/>
              <a:gd name="connsiteX378" fmla="*/ 2247089 w 12879421"/>
              <a:gd name="connsiteY378" fmla="*/ 6070060 h 6828885"/>
              <a:gd name="connsiteX379" fmla="*/ 2208179 w 12879421"/>
              <a:gd name="connsiteY379" fmla="*/ 6108970 h 6828885"/>
              <a:gd name="connsiteX380" fmla="*/ 2149813 w 12879421"/>
              <a:gd name="connsiteY380" fmla="*/ 6147881 h 6828885"/>
              <a:gd name="connsiteX381" fmla="*/ 2071992 w 12879421"/>
              <a:gd name="connsiteY381" fmla="*/ 6215975 h 6828885"/>
              <a:gd name="connsiteX382" fmla="*/ 2052536 w 12879421"/>
              <a:gd name="connsiteY382" fmla="*/ 6235430 h 6828885"/>
              <a:gd name="connsiteX383" fmla="*/ 2033081 w 12879421"/>
              <a:gd name="connsiteY383" fmla="*/ 6264613 h 6828885"/>
              <a:gd name="connsiteX384" fmla="*/ 1994170 w 12879421"/>
              <a:gd name="connsiteY384" fmla="*/ 6274341 h 6828885"/>
              <a:gd name="connsiteX385" fmla="*/ 1974715 w 12879421"/>
              <a:gd name="connsiteY385" fmla="*/ 6303524 h 6828885"/>
              <a:gd name="connsiteX386" fmla="*/ 1916349 w 12879421"/>
              <a:gd name="connsiteY386" fmla="*/ 6332707 h 6828885"/>
              <a:gd name="connsiteX387" fmla="*/ 1848255 w 12879421"/>
              <a:gd name="connsiteY387" fmla="*/ 6381345 h 6828885"/>
              <a:gd name="connsiteX388" fmla="*/ 1819072 w 12879421"/>
              <a:gd name="connsiteY388" fmla="*/ 6400800 h 6828885"/>
              <a:gd name="connsiteX389" fmla="*/ 1799617 w 12879421"/>
              <a:gd name="connsiteY389" fmla="*/ 6420256 h 6828885"/>
              <a:gd name="connsiteX390" fmla="*/ 1780162 w 12879421"/>
              <a:gd name="connsiteY390" fmla="*/ 6449438 h 6828885"/>
              <a:gd name="connsiteX391" fmla="*/ 1750979 w 12879421"/>
              <a:gd name="connsiteY391" fmla="*/ 6459166 h 6828885"/>
              <a:gd name="connsiteX392" fmla="*/ 1721796 w 12879421"/>
              <a:gd name="connsiteY392" fmla="*/ 6517532 h 6828885"/>
              <a:gd name="connsiteX393" fmla="*/ 1682885 w 12879421"/>
              <a:gd name="connsiteY393" fmla="*/ 6556443 h 6828885"/>
              <a:gd name="connsiteX394" fmla="*/ 1643974 w 12879421"/>
              <a:gd name="connsiteY394" fmla="*/ 6575898 h 6828885"/>
              <a:gd name="connsiteX395" fmla="*/ 1605064 w 12879421"/>
              <a:gd name="connsiteY395" fmla="*/ 6634264 h 6828885"/>
              <a:gd name="connsiteX396" fmla="*/ 1546698 w 12879421"/>
              <a:gd name="connsiteY396" fmla="*/ 6712085 h 6828885"/>
              <a:gd name="connsiteX397" fmla="*/ 1420238 w 12879421"/>
              <a:gd name="connsiteY397" fmla="*/ 6760724 h 6828885"/>
              <a:gd name="connsiteX398" fmla="*/ 1177047 w 12879421"/>
              <a:gd name="connsiteY398" fmla="*/ 6780179 h 6828885"/>
              <a:gd name="connsiteX399" fmla="*/ 933855 w 12879421"/>
              <a:gd name="connsiteY399" fmla="*/ 6828817 h 6828885"/>
              <a:gd name="connsiteX400" fmla="*/ 447472 w 12879421"/>
              <a:gd name="connsiteY400" fmla="*/ 6789907 h 6828885"/>
              <a:gd name="connsiteX401" fmla="*/ 408562 w 12879421"/>
              <a:gd name="connsiteY401" fmla="*/ 6731541 h 6828885"/>
              <a:gd name="connsiteX402" fmla="*/ 330740 w 12879421"/>
              <a:gd name="connsiteY402" fmla="*/ 6575898 h 6828885"/>
              <a:gd name="connsiteX403" fmla="*/ 291830 w 12879421"/>
              <a:gd name="connsiteY403" fmla="*/ 6536987 h 6828885"/>
              <a:gd name="connsiteX404" fmla="*/ 184826 w 12879421"/>
              <a:gd name="connsiteY404" fmla="*/ 6381345 h 6828885"/>
              <a:gd name="connsiteX405" fmla="*/ 165370 w 12879421"/>
              <a:gd name="connsiteY405" fmla="*/ 6313251 h 6828885"/>
              <a:gd name="connsiteX406" fmla="*/ 155643 w 12879421"/>
              <a:gd name="connsiteY406" fmla="*/ 6284068 h 6828885"/>
              <a:gd name="connsiteX407" fmla="*/ 136187 w 12879421"/>
              <a:gd name="connsiteY407" fmla="*/ 6245158 h 6828885"/>
              <a:gd name="connsiteX408" fmla="*/ 48638 w 12879421"/>
              <a:gd name="connsiteY408" fmla="*/ 6050604 h 6828885"/>
              <a:gd name="connsiteX409" fmla="*/ 38911 w 12879421"/>
              <a:gd name="connsiteY409" fmla="*/ 5972783 h 6828885"/>
              <a:gd name="connsiteX410" fmla="*/ 19455 w 12879421"/>
              <a:gd name="connsiteY410" fmla="*/ 5924145 h 6828885"/>
              <a:gd name="connsiteX411" fmla="*/ 0 w 12879421"/>
              <a:gd name="connsiteY411" fmla="*/ 5642043 h 6828885"/>
              <a:gd name="connsiteX412" fmla="*/ 9728 w 12879421"/>
              <a:gd name="connsiteY412" fmla="*/ 4046707 h 6828885"/>
              <a:gd name="connsiteX413" fmla="*/ 29183 w 12879421"/>
              <a:gd name="connsiteY413" fmla="*/ 3978613 h 6828885"/>
              <a:gd name="connsiteX414" fmla="*/ 38911 w 12879421"/>
              <a:gd name="connsiteY414" fmla="*/ 3939702 h 6828885"/>
              <a:gd name="connsiteX415" fmla="*/ 77821 w 12879421"/>
              <a:gd name="connsiteY415" fmla="*/ 3813243 h 6828885"/>
              <a:gd name="connsiteX416" fmla="*/ 87549 w 12879421"/>
              <a:gd name="connsiteY416" fmla="*/ 3774332 h 6828885"/>
              <a:gd name="connsiteX417" fmla="*/ 116732 w 12879421"/>
              <a:gd name="connsiteY417" fmla="*/ 3715966 h 6828885"/>
              <a:gd name="connsiteX418" fmla="*/ 145915 w 12879421"/>
              <a:gd name="connsiteY418" fmla="*/ 3560324 h 6828885"/>
              <a:gd name="connsiteX419" fmla="*/ 165370 w 12879421"/>
              <a:gd name="connsiteY419" fmla="*/ 3453319 h 6828885"/>
              <a:gd name="connsiteX420" fmla="*/ 175098 w 12879421"/>
              <a:gd name="connsiteY420" fmla="*/ 3424136 h 6828885"/>
              <a:gd name="connsiteX421" fmla="*/ 184826 w 12879421"/>
              <a:gd name="connsiteY421" fmla="*/ 3385226 h 6828885"/>
              <a:gd name="connsiteX422" fmla="*/ 214009 w 12879421"/>
              <a:gd name="connsiteY422" fmla="*/ 3307404 h 6828885"/>
              <a:gd name="connsiteX423" fmla="*/ 243192 w 12879421"/>
              <a:gd name="connsiteY423" fmla="*/ 3171217 h 6828885"/>
              <a:gd name="connsiteX424" fmla="*/ 262647 w 12879421"/>
              <a:gd name="connsiteY424" fmla="*/ 3122579 h 6828885"/>
              <a:gd name="connsiteX425" fmla="*/ 272374 w 12879421"/>
              <a:gd name="connsiteY425" fmla="*/ 3064213 h 6828885"/>
              <a:gd name="connsiteX426" fmla="*/ 282102 w 12879421"/>
              <a:gd name="connsiteY426" fmla="*/ 2976664 h 6828885"/>
              <a:gd name="connsiteX427" fmla="*/ 301557 w 12879421"/>
              <a:gd name="connsiteY427" fmla="*/ 2908570 h 6828885"/>
              <a:gd name="connsiteX428" fmla="*/ 311285 w 12879421"/>
              <a:gd name="connsiteY428" fmla="*/ 2869660 h 6828885"/>
              <a:gd name="connsiteX429" fmla="*/ 340468 w 12879421"/>
              <a:gd name="connsiteY429" fmla="*/ 2363821 h 6828885"/>
              <a:gd name="connsiteX430" fmla="*/ 359923 w 12879421"/>
              <a:gd name="connsiteY430" fmla="*/ 2295728 h 6828885"/>
              <a:gd name="connsiteX431" fmla="*/ 369651 w 12879421"/>
              <a:gd name="connsiteY431" fmla="*/ 2266545 h 6828885"/>
              <a:gd name="connsiteX432" fmla="*/ 389106 w 12879421"/>
              <a:gd name="connsiteY432" fmla="*/ 2237362 h 6828885"/>
              <a:gd name="connsiteX433" fmla="*/ 398834 w 12879421"/>
              <a:gd name="connsiteY433" fmla="*/ 2208179 h 6828885"/>
              <a:gd name="connsiteX434" fmla="*/ 466928 w 12879421"/>
              <a:gd name="connsiteY434" fmla="*/ 2169268 h 68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879421" h="6828885" extrusionOk="0">
                <a:moveTo>
                  <a:pt x="466928" y="2169268"/>
                </a:moveTo>
                <a:lnTo>
                  <a:pt x="466928" y="2169268"/>
                </a:lnTo>
                <a:cubicBezTo>
                  <a:pt x="496111" y="2175753"/>
                  <a:pt x="524595" y="2187845"/>
                  <a:pt x="554477" y="2188724"/>
                </a:cubicBezTo>
                <a:cubicBezTo>
                  <a:pt x="692390" y="2192780"/>
                  <a:pt x="765757" y="2182542"/>
                  <a:pt x="885217" y="2169268"/>
                </a:cubicBezTo>
                <a:cubicBezTo>
                  <a:pt x="901430" y="2162783"/>
                  <a:pt x="917130" y="2154831"/>
                  <a:pt x="933855" y="2149813"/>
                </a:cubicBezTo>
                <a:cubicBezTo>
                  <a:pt x="949692" y="2145062"/>
                  <a:pt x="966354" y="2143672"/>
                  <a:pt x="982494" y="2140085"/>
                </a:cubicBezTo>
                <a:cubicBezTo>
                  <a:pt x="995545" y="2137185"/>
                  <a:pt x="1008434" y="2133600"/>
                  <a:pt x="1021404" y="2130358"/>
                </a:cubicBezTo>
                <a:cubicBezTo>
                  <a:pt x="1093555" y="2082256"/>
                  <a:pt x="1014599" y="2137650"/>
                  <a:pt x="1070043" y="2091447"/>
                </a:cubicBezTo>
                <a:cubicBezTo>
                  <a:pt x="1082498" y="2081068"/>
                  <a:pt x="1096836" y="2073035"/>
                  <a:pt x="1108953" y="2062264"/>
                </a:cubicBezTo>
                <a:cubicBezTo>
                  <a:pt x="1126090" y="2047031"/>
                  <a:pt x="1141379" y="2029839"/>
                  <a:pt x="1157592" y="2013626"/>
                </a:cubicBezTo>
                <a:cubicBezTo>
                  <a:pt x="1167320" y="2003898"/>
                  <a:pt x="1175328" y="1992074"/>
                  <a:pt x="1186774" y="1984443"/>
                </a:cubicBezTo>
                <a:cubicBezTo>
                  <a:pt x="1210043" y="1968929"/>
                  <a:pt x="1228117" y="1959635"/>
                  <a:pt x="1245140" y="1935804"/>
                </a:cubicBezTo>
                <a:cubicBezTo>
                  <a:pt x="1253569" y="1924004"/>
                  <a:pt x="1257135" y="1909329"/>
                  <a:pt x="1264596" y="1896894"/>
                </a:cubicBezTo>
                <a:cubicBezTo>
                  <a:pt x="1276626" y="1876844"/>
                  <a:pt x="1296112" y="1860710"/>
                  <a:pt x="1303506" y="1838528"/>
                </a:cubicBezTo>
                <a:cubicBezTo>
                  <a:pt x="1316931" y="1798254"/>
                  <a:pt x="1307546" y="1817877"/>
                  <a:pt x="1332689" y="1780162"/>
                </a:cubicBezTo>
                <a:cubicBezTo>
                  <a:pt x="1362044" y="1633391"/>
                  <a:pt x="1324656" y="1816315"/>
                  <a:pt x="1352145" y="1692613"/>
                </a:cubicBezTo>
                <a:cubicBezTo>
                  <a:pt x="1355732" y="1676473"/>
                  <a:pt x="1357522" y="1659926"/>
                  <a:pt x="1361872" y="1643975"/>
                </a:cubicBezTo>
                <a:cubicBezTo>
                  <a:pt x="1372998" y="1603179"/>
                  <a:pt x="1384541" y="1585782"/>
                  <a:pt x="1391055" y="1546698"/>
                </a:cubicBezTo>
                <a:cubicBezTo>
                  <a:pt x="1426382" y="1334733"/>
                  <a:pt x="1380763" y="1568977"/>
                  <a:pt x="1410511" y="1420238"/>
                </a:cubicBezTo>
                <a:cubicBezTo>
                  <a:pt x="1413753" y="1361872"/>
                  <a:pt x="1416592" y="1303483"/>
                  <a:pt x="1420238" y="1245141"/>
                </a:cubicBezTo>
                <a:cubicBezTo>
                  <a:pt x="1423077" y="1199718"/>
                  <a:pt x="1427899" y="1154418"/>
                  <a:pt x="1429966" y="1108953"/>
                </a:cubicBezTo>
                <a:cubicBezTo>
                  <a:pt x="1434386" y="1011723"/>
                  <a:pt x="1432759" y="914207"/>
                  <a:pt x="1439694" y="817124"/>
                </a:cubicBezTo>
                <a:cubicBezTo>
                  <a:pt x="1442505" y="777777"/>
                  <a:pt x="1444499" y="737018"/>
                  <a:pt x="1459149" y="700392"/>
                </a:cubicBezTo>
                <a:cubicBezTo>
                  <a:pt x="1483989" y="638289"/>
                  <a:pt x="1470794" y="667371"/>
                  <a:pt x="1498060" y="612843"/>
                </a:cubicBezTo>
                <a:cubicBezTo>
                  <a:pt x="1523461" y="435024"/>
                  <a:pt x="1487919" y="613874"/>
                  <a:pt x="1527243" y="515566"/>
                </a:cubicBezTo>
                <a:cubicBezTo>
                  <a:pt x="1559726" y="434361"/>
                  <a:pt x="1532810" y="464128"/>
                  <a:pt x="1566153" y="389107"/>
                </a:cubicBezTo>
                <a:cubicBezTo>
                  <a:pt x="1570901" y="378423"/>
                  <a:pt x="1579808" y="370075"/>
                  <a:pt x="1585609" y="359924"/>
                </a:cubicBezTo>
                <a:cubicBezTo>
                  <a:pt x="1592804" y="347333"/>
                  <a:pt x="1599352" y="334342"/>
                  <a:pt x="1605064" y="321013"/>
                </a:cubicBezTo>
                <a:cubicBezTo>
                  <a:pt x="1620176" y="285751"/>
                  <a:pt x="1611219" y="283492"/>
                  <a:pt x="1634247" y="243192"/>
                </a:cubicBezTo>
                <a:cubicBezTo>
                  <a:pt x="1638797" y="235229"/>
                  <a:pt x="1647217" y="230221"/>
                  <a:pt x="1653702" y="223736"/>
                </a:cubicBezTo>
                <a:cubicBezTo>
                  <a:pt x="1699958" y="84964"/>
                  <a:pt x="1634371" y="252727"/>
                  <a:pt x="1731523" y="107004"/>
                </a:cubicBezTo>
                <a:cubicBezTo>
                  <a:pt x="1738008" y="97276"/>
                  <a:pt x="1741065" y="84017"/>
                  <a:pt x="1750979" y="77821"/>
                </a:cubicBezTo>
                <a:cubicBezTo>
                  <a:pt x="1768370" y="66952"/>
                  <a:pt x="1791002" y="67537"/>
                  <a:pt x="1809345" y="58366"/>
                </a:cubicBezTo>
                <a:cubicBezTo>
                  <a:pt x="1871831" y="27123"/>
                  <a:pt x="1825880" y="45331"/>
                  <a:pt x="1906621" y="29183"/>
                </a:cubicBezTo>
                <a:cubicBezTo>
                  <a:pt x="1943384" y="21830"/>
                  <a:pt x="1966661" y="12413"/>
                  <a:pt x="2003898" y="0"/>
                </a:cubicBezTo>
                <a:cubicBezTo>
                  <a:pt x="2088204" y="3243"/>
                  <a:pt x="2172635" y="4116"/>
                  <a:pt x="2256817" y="9728"/>
                </a:cubicBezTo>
                <a:cubicBezTo>
                  <a:pt x="2303536" y="12843"/>
                  <a:pt x="2287694" y="20303"/>
                  <a:pt x="2324911" y="38911"/>
                </a:cubicBezTo>
                <a:cubicBezTo>
                  <a:pt x="2410067" y="81488"/>
                  <a:pt x="2338153" y="40229"/>
                  <a:pt x="2412460" y="68094"/>
                </a:cubicBezTo>
                <a:cubicBezTo>
                  <a:pt x="2514197" y="106246"/>
                  <a:pt x="2390402" y="72306"/>
                  <a:pt x="2490281" y="97277"/>
                </a:cubicBezTo>
                <a:cubicBezTo>
                  <a:pt x="2509736" y="110247"/>
                  <a:pt x="2525963" y="130516"/>
                  <a:pt x="2548647" y="136187"/>
                </a:cubicBezTo>
                <a:cubicBezTo>
                  <a:pt x="2597505" y="148402"/>
                  <a:pt x="2574874" y="141687"/>
                  <a:pt x="2616740" y="155643"/>
                </a:cubicBezTo>
                <a:cubicBezTo>
                  <a:pt x="2634836" y="173738"/>
                  <a:pt x="2640837" y="182282"/>
                  <a:pt x="2665379" y="194553"/>
                </a:cubicBezTo>
                <a:cubicBezTo>
                  <a:pt x="2674550" y="199139"/>
                  <a:pt x="2684834" y="201038"/>
                  <a:pt x="2694562" y="204281"/>
                </a:cubicBezTo>
                <a:cubicBezTo>
                  <a:pt x="2761195" y="270914"/>
                  <a:pt x="2730035" y="247385"/>
                  <a:pt x="2782111" y="282102"/>
                </a:cubicBezTo>
                <a:cubicBezTo>
                  <a:pt x="2795424" y="308729"/>
                  <a:pt x="2802689" y="327282"/>
                  <a:pt x="2821021" y="350196"/>
                </a:cubicBezTo>
                <a:cubicBezTo>
                  <a:pt x="2857481" y="395771"/>
                  <a:pt x="2828266" y="335501"/>
                  <a:pt x="2869660" y="418290"/>
                </a:cubicBezTo>
                <a:cubicBezTo>
                  <a:pt x="2894039" y="467048"/>
                  <a:pt x="2884911" y="459400"/>
                  <a:pt x="2898843" y="505838"/>
                </a:cubicBezTo>
                <a:cubicBezTo>
                  <a:pt x="2904736" y="525481"/>
                  <a:pt x="2911290" y="544931"/>
                  <a:pt x="2918298" y="564204"/>
                </a:cubicBezTo>
                <a:cubicBezTo>
                  <a:pt x="2924265" y="580615"/>
                  <a:pt x="2929391" y="597513"/>
                  <a:pt x="2937753" y="612843"/>
                </a:cubicBezTo>
                <a:cubicBezTo>
                  <a:pt x="2948950" y="633370"/>
                  <a:pt x="2969270" y="649026"/>
                  <a:pt x="2976664" y="671209"/>
                </a:cubicBezTo>
                <a:lnTo>
                  <a:pt x="3005847" y="758758"/>
                </a:lnTo>
                <a:cubicBezTo>
                  <a:pt x="3009089" y="768486"/>
                  <a:pt x="3010298" y="779148"/>
                  <a:pt x="3015574" y="787941"/>
                </a:cubicBezTo>
                <a:lnTo>
                  <a:pt x="3044757" y="836579"/>
                </a:lnTo>
                <a:cubicBezTo>
                  <a:pt x="3064318" y="914822"/>
                  <a:pt x="3045997" y="834906"/>
                  <a:pt x="3064213" y="953311"/>
                </a:cubicBezTo>
                <a:cubicBezTo>
                  <a:pt x="3066727" y="969652"/>
                  <a:pt x="3067225" y="986840"/>
                  <a:pt x="3073940" y="1001949"/>
                </a:cubicBezTo>
                <a:cubicBezTo>
                  <a:pt x="3080525" y="1016765"/>
                  <a:pt x="3093395" y="1027890"/>
                  <a:pt x="3103123" y="1040860"/>
                </a:cubicBezTo>
                <a:cubicBezTo>
                  <a:pt x="3106366" y="1060315"/>
                  <a:pt x="3108572" y="1079972"/>
                  <a:pt x="3112851" y="1099226"/>
                </a:cubicBezTo>
                <a:cubicBezTo>
                  <a:pt x="3118251" y="1123523"/>
                  <a:pt x="3135545" y="1155418"/>
                  <a:pt x="3142034" y="1177047"/>
                </a:cubicBezTo>
                <a:cubicBezTo>
                  <a:pt x="3146785" y="1192883"/>
                  <a:pt x="3147752" y="1209645"/>
                  <a:pt x="3151762" y="1225685"/>
                </a:cubicBezTo>
                <a:cubicBezTo>
                  <a:pt x="3157487" y="1248586"/>
                  <a:pt x="3165492" y="1270878"/>
                  <a:pt x="3171217" y="1293779"/>
                </a:cubicBezTo>
                <a:cubicBezTo>
                  <a:pt x="3205700" y="1431713"/>
                  <a:pt x="3178733" y="1330256"/>
                  <a:pt x="3200400" y="1449421"/>
                </a:cubicBezTo>
                <a:cubicBezTo>
                  <a:pt x="3202792" y="1462575"/>
                  <a:pt x="3207122" y="1475305"/>
                  <a:pt x="3210128" y="1488332"/>
                </a:cubicBezTo>
                <a:cubicBezTo>
                  <a:pt x="3234518" y="1594023"/>
                  <a:pt x="3219199" y="1544731"/>
                  <a:pt x="3239311" y="1605064"/>
                </a:cubicBezTo>
                <a:cubicBezTo>
                  <a:pt x="3246163" y="1653032"/>
                  <a:pt x="3246255" y="1670367"/>
                  <a:pt x="3258766" y="1712068"/>
                </a:cubicBezTo>
                <a:cubicBezTo>
                  <a:pt x="3264659" y="1731711"/>
                  <a:pt x="3273247" y="1750539"/>
                  <a:pt x="3278221" y="1770434"/>
                </a:cubicBezTo>
                <a:cubicBezTo>
                  <a:pt x="3283005" y="1789569"/>
                  <a:pt x="3283165" y="1809665"/>
                  <a:pt x="3287949" y="1828800"/>
                </a:cubicBezTo>
                <a:cubicBezTo>
                  <a:pt x="3296277" y="1862110"/>
                  <a:pt x="3313964" y="1903564"/>
                  <a:pt x="3326860" y="1935804"/>
                </a:cubicBezTo>
                <a:cubicBezTo>
                  <a:pt x="3330102" y="1952017"/>
                  <a:pt x="3332577" y="1968403"/>
                  <a:pt x="3336587" y="1984443"/>
                </a:cubicBezTo>
                <a:cubicBezTo>
                  <a:pt x="3339074" y="1994391"/>
                  <a:pt x="3343828" y="2003678"/>
                  <a:pt x="3346315" y="2013626"/>
                </a:cubicBezTo>
                <a:cubicBezTo>
                  <a:pt x="3350325" y="2029666"/>
                  <a:pt x="3352033" y="2046224"/>
                  <a:pt x="3356043" y="2062264"/>
                </a:cubicBezTo>
                <a:cubicBezTo>
                  <a:pt x="3358530" y="2072212"/>
                  <a:pt x="3363283" y="2081499"/>
                  <a:pt x="3365770" y="2091447"/>
                </a:cubicBezTo>
                <a:cubicBezTo>
                  <a:pt x="3367305" y="2097587"/>
                  <a:pt x="3380233" y="2169010"/>
                  <a:pt x="3385226" y="2178996"/>
                </a:cubicBezTo>
                <a:cubicBezTo>
                  <a:pt x="3392477" y="2193497"/>
                  <a:pt x="3404681" y="2204937"/>
                  <a:pt x="3414409" y="2217907"/>
                </a:cubicBezTo>
                <a:cubicBezTo>
                  <a:pt x="3420894" y="2243847"/>
                  <a:pt x="3425409" y="2270361"/>
                  <a:pt x="3433864" y="2295728"/>
                </a:cubicBezTo>
                <a:cubicBezTo>
                  <a:pt x="3440349" y="2315183"/>
                  <a:pt x="3448345" y="2334199"/>
                  <a:pt x="3453319" y="2354094"/>
                </a:cubicBezTo>
                <a:cubicBezTo>
                  <a:pt x="3462067" y="2389086"/>
                  <a:pt x="3466596" y="2404578"/>
                  <a:pt x="3472774" y="2441643"/>
                </a:cubicBezTo>
                <a:cubicBezTo>
                  <a:pt x="3484368" y="2511210"/>
                  <a:pt x="3489364" y="2578965"/>
                  <a:pt x="3511685" y="2645924"/>
                </a:cubicBezTo>
                <a:cubicBezTo>
                  <a:pt x="3534499" y="2714364"/>
                  <a:pt x="3504806" y="2629874"/>
                  <a:pt x="3540868" y="2714017"/>
                </a:cubicBezTo>
                <a:cubicBezTo>
                  <a:pt x="3544907" y="2723442"/>
                  <a:pt x="3547353" y="2733472"/>
                  <a:pt x="3550596" y="2743200"/>
                </a:cubicBezTo>
                <a:cubicBezTo>
                  <a:pt x="3558469" y="2798313"/>
                  <a:pt x="3556945" y="2804336"/>
                  <a:pt x="3570051" y="2850204"/>
                </a:cubicBezTo>
                <a:cubicBezTo>
                  <a:pt x="3572868" y="2860063"/>
                  <a:pt x="3574503" y="2870594"/>
                  <a:pt x="3579779" y="2879387"/>
                </a:cubicBezTo>
                <a:cubicBezTo>
                  <a:pt x="3584498" y="2887251"/>
                  <a:pt x="3593505" y="2891681"/>
                  <a:pt x="3599234" y="2898843"/>
                </a:cubicBezTo>
                <a:cubicBezTo>
                  <a:pt x="3606537" y="2907972"/>
                  <a:pt x="3609111" y="2921322"/>
                  <a:pt x="3618689" y="2928026"/>
                </a:cubicBezTo>
                <a:cubicBezTo>
                  <a:pt x="3642449" y="2944658"/>
                  <a:pt x="3672380" y="2950848"/>
                  <a:pt x="3696511" y="2966936"/>
                </a:cubicBezTo>
                <a:cubicBezTo>
                  <a:pt x="3734226" y="2992080"/>
                  <a:pt x="3714603" y="2982695"/>
                  <a:pt x="3754877" y="2996119"/>
                </a:cubicBezTo>
                <a:cubicBezTo>
                  <a:pt x="3790866" y="3032110"/>
                  <a:pt x="3766699" y="3010485"/>
                  <a:pt x="3832698" y="3054485"/>
                </a:cubicBezTo>
                <a:cubicBezTo>
                  <a:pt x="3842426" y="3060970"/>
                  <a:pt x="3850539" y="3071106"/>
                  <a:pt x="3861881" y="3073941"/>
                </a:cubicBezTo>
                <a:cubicBezTo>
                  <a:pt x="3874851" y="3077183"/>
                  <a:pt x="3887986" y="3079826"/>
                  <a:pt x="3900792" y="3083668"/>
                </a:cubicBezTo>
                <a:cubicBezTo>
                  <a:pt x="3946952" y="3097516"/>
                  <a:pt x="3988250" y="3116488"/>
                  <a:pt x="4036979" y="3122579"/>
                </a:cubicBezTo>
                <a:lnTo>
                  <a:pt x="4114800" y="3132307"/>
                </a:lnTo>
                <a:cubicBezTo>
                  <a:pt x="4137498" y="3138792"/>
                  <a:pt x="4159291" y="3151362"/>
                  <a:pt x="4182894" y="3151762"/>
                </a:cubicBezTo>
                <a:cubicBezTo>
                  <a:pt x="4631726" y="3159369"/>
                  <a:pt x="4530702" y="3181539"/>
                  <a:pt x="4727643" y="3132307"/>
                </a:cubicBezTo>
                <a:cubicBezTo>
                  <a:pt x="4737371" y="3125822"/>
                  <a:pt x="4746369" y="3118080"/>
                  <a:pt x="4756826" y="3112851"/>
                </a:cubicBezTo>
                <a:cubicBezTo>
                  <a:pt x="4786813" y="3097857"/>
                  <a:pt x="4837014" y="3096748"/>
                  <a:pt x="4863830" y="3093396"/>
                </a:cubicBezTo>
                <a:cubicBezTo>
                  <a:pt x="4873558" y="3086911"/>
                  <a:pt x="4882267" y="3078546"/>
                  <a:pt x="4893013" y="3073941"/>
                </a:cubicBezTo>
                <a:cubicBezTo>
                  <a:pt x="4905301" y="3068675"/>
                  <a:pt x="4919118" y="3068055"/>
                  <a:pt x="4931923" y="3064213"/>
                </a:cubicBezTo>
                <a:cubicBezTo>
                  <a:pt x="4951566" y="3058320"/>
                  <a:pt x="4970834" y="3051243"/>
                  <a:pt x="4990289" y="3044758"/>
                </a:cubicBezTo>
                <a:cubicBezTo>
                  <a:pt x="5000017" y="3038273"/>
                  <a:pt x="5010343" y="3032605"/>
                  <a:pt x="5019472" y="3025302"/>
                </a:cubicBezTo>
                <a:cubicBezTo>
                  <a:pt x="5026634" y="3019573"/>
                  <a:pt x="5031465" y="3011178"/>
                  <a:pt x="5038928" y="3005847"/>
                </a:cubicBezTo>
                <a:cubicBezTo>
                  <a:pt x="5054313" y="2994858"/>
                  <a:pt x="5070655" y="2985120"/>
                  <a:pt x="5087566" y="2976664"/>
                </a:cubicBezTo>
                <a:cubicBezTo>
                  <a:pt x="5110826" y="2965034"/>
                  <a:pt x="5140132" y="2955900"/>
                  <a:pt x="5165387" y="2947481"/>
                </a:cubicBezTo>
                <a:cubicBezTo>
                  <a:pt x="5204773" y="2888404"/>
                  <a:pt x="5158689" y="2945588"/>
                  <a:pt x="5233481" y="2898843"/>
                </a:cubicBezTo>
                <a:cubicBezTo>
                  <a:pt x="5257594" y="2883772"/>
                  <a:pt x="5283880" y="2836946"/>
                  <a:pt x="5301574" y="2821021"/>
                </a:cubicBezTo>
                <a:cubicBezTo>
                  <a:pt x="5318954" y="2805379"/>
                  <a:pt x="5341681" y="2796718"/>
                  <a:pt x="5359940" y="2782111"/>
                </a:cubicBezTo>
                <a:lnTo>
                  <a:pt x="5408579" y="2743200"/>
                </a:lnTo>
                <a:cubicBezTo>
                  <a:pt x="5411821" y="2733472"/>
                  <a:pt x="5412618" y="2722549"/>
                  <a:pt x="5418306" y="2714017"/>
                </a:cubicBezTo>
                <a:cubicBezTo>
                  <a:pt x="5425937" y="2702570"/>
                  <a:pt x="5438682" y="2695402"/>
                  <a:pt x="5447489" y="2684834"/>
                </a:cubicBezTo>
                <a:cubicBezTo>
                  <a:pt x="5454974" y="2675853"/>
                  <a:pt x="5460460" y="2665379"/>
                  <a:pt x="5466945" y="2655651"/>
                </a:cubicBezTo>
                <a:cubicBezTo>
                  <a:pt x="5470187" y="2645923"/>
                  <a:pt x="5472086" y="2635639"/>
                  <a:pt x="5476672" y="2626468"/>
                </a:cubicBezTo>
                <a:cubicBezTo>
                  <a:pt x="5481901" y="2616011"/>
                  <a:pt x="5490113" y="2607310"/>
                  <a:pt x="5496128" y="2597285"/>
                </a:cubicBezTo>
                <a:cubicBezTo>
                  <a:pt x="5509578" y="2574868"/>
                  <a:pt x="5523347" y="2552574"/>
                  <a:pt x="5535038" y="2529192"/>
                </a:cubicBezTo>
                <a:cubicBezTo>
                  <a:pt x="5542847" y="2513574"/>
                  <a:pt x="5548009" y="2496766"/>
                  <a:pt x="5554494" y="2480553"/>
                </a:cubicBezTo>
                <a:cubicBezTo>
                  <a:pt x="5557736" y="2457855"/>
                  <a:pt x="5557633" y="2434421"/>
                  <a:pt x="5564221" y="2412460"/>
                </a:cubicBezTo>
                <a:cubicBezTo>
                  <a:pt x="5567580" y="2401262"/>
                  <a:pt x="5579572" y="2394224"/>
                  <a:pt x="5583677" y="2383277"/>
                </a:cubicBezTo>
                <a:cubicBezTo>
                  <a:pt x="5589482" y="2367796"/>
                  <a:pt x="5589394" y="2350678"/>
                  <a:pt x="5593404" y="2334638"/>
                </a:cubicBezTo>
                <a:cubicBezTo>
                  <a:pt x="5599129" y="2311737"/>
                  <a:pt x="5608230" y="2289693"/>
                  <a:pt x="5612860" y="2266545"/>
                </a:cubicBezTo>
                <a:cubicBezTo>
                  <a:pt x="5627808" y="2191805"/>
                  <a:pt x="5633782" y="2126886"/>
                  <a:pt x="5642043" y="2052536"/>
                </a:cubicBezTo>
                <a:cubicBezTo>
                  <a:pt x="5641125" y="2030512"/>
                  <a:pt x="5645574" y="1847058"/>
                  <a:pt x="5622587" y="1770434"/>
                </a:cubicBezTo>
                <a:cubicBezTo>
                  <a:pt x="5602669" y="1704039"/>
                  <a:pt x="5608810" y="1734905"/>
                  <a:pt x="5564221" y="1682885"/>
                </a:cubicBezTo>
                <a:cubicBezTo>
                  <a:pt x="5531078" y="1644218"/>
                  <a:pt x="5558291" y="1657499"/>
                  <a:pt x="5515583" y="1614792"/>
                </a:cubicBezTo>
                <a:cubicBezTo>
                  <a:pt x="5504119" y="1603328"/>
                  <a:pt x="5489642" y="1595337"/>
                  <a:pt x="5476672" y="1585609"/>
                </a:cubicBezTo>
                <a:cubicBezTo>
                  <a:pt x="5470187" y="1572639"/>
                  <a:pt x="5466276" y="1558022"/>
                  <a:pt x="5457217" y="1546698"/>
                </a:cubicBezTo>
                <a:cubicBezTo>
                  <a:pt x="5440029" y="1525213"/>
                  <a:pt x="5413007" y="1511925"/>
                  <a:pt x="5398851" y="1488332"/>
                </a:cubicBezTo>
                <a:cubicBezTo>
                  <a:pt x="5368114" y="1437104"/>
                  <a:pt x="5347120" y="1397692"/>
                  <a:pt x="5301574" y="1352145"/>
                </a:cubicBezTo>
                <a:cubicBezTo>
                  <a:pt x="5288604" y="1339175"/>
                  <a:pt x="5273669" y="1327908"/>
                  <a:pt x="5262664" y="1313234"/>
                </a:cubicBezTo>
                <a:cubicBezTo>
                  <a:pt x="5253964" y="1301633"/>
                  <a:pt x="5251253" y="1286389"/>
                  <a:pt x="5243209" y="1274324"/>
                </a:cubicBezTo>
                <a:cubicBezTo>
                  <a:pt x="5238121" y="1266693"/>
                  <a:pt x="5229722" y="1261832"/>
                  <a:pt x="5223753" y="1254868"/>
                </a:cubicBezTo>
                <a:cubicBezTo>
                  <a:pt x="5210241" y="1239104"/>
                  <a:pt x="5197813" y="1222443"/>
                  <a:pt x="5184843" y="1206230"/>
                </a:cubicBezTo>
                <a:cubicBezTo>
                  <a:pt x="5178358" y="1186775"/>
                  <a:pt x="5179888" y="1162365"/>
                  <a:pt x="5165387" y="1147864"/>
                </a:cubicBezTo>
                <a:lnTo>
                  <a:pt x="5107021" y="1089498"/>
                </a:lnTo>
                <a:cubicBezTo>
                  <a:pt x="5093708" y="1062871"/>
                  <a:pt x="5086443" y="1044318"/>
                  <a:pt x="5068111" y="1021404"/>
                </a:cubicBezTo>
                <a:cubicBezTo>
                  <a:pt x="5062382" y="1014242"/>
                  <a:pt x="5055140" y="1008434"/>
                  <a:pt x="5048655" y="1001949"/>
                </a:cubicBezTo>
                <a:cubicBezTo>
                  <a:pt x="5021100" y="919279"/>
                  <a:pt x="5059531" y="1020075"/>
                  <a:pt x="5019472" y="953311"/>
                </a:cubicBezTo>
                <a:cubicBezTo>
                  <a:pt x="5012936" y="942418"/>
                  <a:pt x="5002559" y="893690"/>
                  <a:pt x="5000017" y="885217"/>
                </a:cubicBezTo>
                <a:cubicBezTo>
                  <a:pt x="4994124" y="865574"/>
                  <a:pt x="4987047" y="846306"/>
                  <a:pt x="4980562" y="826851"/>
                </a:cubicBezTo>
                <a:lnTo>
                  <a:pt x="4961106" y="768485"/>
                </a:lnTo>
                <a:lnTo>
                  <a:pt x="4931923" y="680936"/>
                </a:lnTo>
                <a:lnTo>
                  <a:pt x="4922196" y="651753"/>
                </a:lnTo>
                <a:cubicBezTo>
                  <a:pt x="4915263" y="547759"/>
                  <a:pt x="4897694" y="363381"/>
                  <a:pt x="4922196" y="272375"/>
                </a:cubicBezTo>
                <a:cubicBezTo>
                  <a:pt x="4927528" y="252572"/>
                  <a:pt x="4961822" y="261248"/>
                  <a:pt x="4980562" y="252919"/>
                </a:cubicBezTo>
                <a:cubicBezTo>
                  <a:pt x="4991245" y="248171"/>
                  <a:pt x="4999594" y="239264"/>
                  <a:pt x="5009745" y="233464"/>
                </a:cubicBezTo>
                <a:cubicBezTo>
                  <a:pt x="5022335" y="226270"/>
                  <a:pt x="5036358" y="221694"/>
                  <a:pt x="5048655" y="214009"/>
                </a:cubicBezTo>
                <a:cubicBezTo>
                  <a:pt x="5062403" y="205416"/>
                  <a:pt x="5073065" y="192077"/>
                  <a:pt x="5087566" y="184826"/>
                </a:cubicBezTo>
                <a:cubicBezTo>
                  <a:pt x="5099524" y="178847"/>
                  <a:pt x="5113426" y="177998"/>
                  <a:pt x="5126477" y="175098"/>
                </a:cubicBezTo>
                <a:cubicBezTo>
                  <a:pt x="5198221" y="159154"/>
                  <a:pt x="5322160" y="141465"/>
                  <a:pt x="5369668" y="136187"/>
                </a:cubicBezTo>
                <a:cubicBezTo>
                  <a:pt x="5521752" y="119290"/>
                  <a:pt x="5427891" y="127926"/>
                  <a:pt x="5651770" y="116732"/>
                </a:cubicBezTo>
                <a:cubicBezTo>
                  <a:pt x="5679817" y="110499"/>
                  <a:pt x="5772527" y="87549"/>
                  <a:pt x="5807413" y="87549"/>
                </a:cubicBezTo>
                <a:cubicBezTo>
                  <a:pt x="5933914" y="87549"/>
                  <a:pt x="6060332" y="94034"/>
                  <a:pt x="6186792" y="97277"/>
                </a:cubicBezTo>
                <a:cubicBezTo>
                  <a:pt x="6323037" y="136204"/>
                  <a:pt x="6184301" y="92041"/>
                  <a:pt x="6332706" y="155643"/>
                </a:cubicBezTo>
                <a:cubicBezTo>
                  <a:pt x="6417568" y="192012"/>
                  <a:pt x="6390780" y="155407"/>
                  <a:pt x="6488349" y="233464"/>
                </a:cubicBezTo>
                <a:cubicBezTo>
                  <a:pt x="6532861" y="269074"/>
                  <a:pt x="6544920" y="281025"/>
                  <a:pt x="6595353" y="311285"/>
                </a:cubicBezTo>
                <a:cubicBezTo>
                  <a:pt x="6607788" y="318746"/>
                  <a:pt x="6621533" y="323797"/>
                  <a:pt x="6634264" y="330741"/>
                </a:cubicBezTo>
                <a:cubicBezTo>
                  <a:pt x="6657214" y="343259"/>
                  <a:pt x="6678518" y="358923"/>
                  <a:pt x="6702357" y="369651"/>
                </a:cubicBezTo>
                <a:cubicBezTo>
                  <a:pt x="6743543" y="388185"/>
                  <a:pt x="6787055" y="401094"/>
                  <a:pt x="6828817" y="418290"/>
                </a:cubicBezTo>
                <a:cubicBezTo>
                  <a:pt x="6897320" y="446497"/>
                  <a:pt x="6966349" y="473700"/>
                  <a:pt x="7033098" y="505838"/>
                </a:cubicBezTo>
                <a:cubicBezTo>
                  <a:pt x="7054166" y="515982"/>
                  <a:pt x="7069570" y="536539"/>
                  <a:pt x="7091464" y="544749"/>
                </a:cubicBezTo>
                <a:cubicBezTo>
                  <a:pt x="7122426" y="556360"/>
                  <a:pt x="7156660" y="556184"/>
                  <a:pt x="7188740" y="564204"/>
                </a:cubicBezTo>
                <a:cubicBezTo>
                  <a:pt x="7331170" y="599812"/>
                  <a:pt x="7157137" y="570808"/>
                  <a:pt x="7315200" y="593387"/>
                </a:cubicBezTo>
                <a:cubicBezTo>
                  <a:pt x="7416853" y="644214"/>
                  <a:pt x="7341242" y="615583"/>
                  <a:pt x="7500026" y="632298"/>
                </a:cubicBezTo>
                <a:cubicBezTo>
                  <a:pt x="7519641" y="634363"/>
                  <a:pt x="7538777" y="639961"/>
                  <a:pt x="7558392" y="642026"/>
                </a:cubicBezTo>
                <a:cubicBezTo>
                  <a:pt x="7600437" y="646452"/>
                  <a:pt x="7642698" y="648511"/>
                  <a:pt x="7684851" y="651753"/>
                </a:cubicBezTo>
                <a:cubicBezTo>
                  <a:pt x="7884413" y="708772"/>
                  <a:pt x="7805085" y="693363"/>
                  <a:pt x="8200417" y="661481"/>
                </a:cubicBezTo>
                <a:cubicBezTo>
                  <a:pt x="8253722" y="657182"/>
                  <a:pt x="8304179" y="635540"/>
                  <a:pt x="8356060" y="622570"/>
                </a:cubicBezTo>
                <a:lnTo>
                  <a:pt x="8394970" y="612843"/>
                </a:lnTo>
                <a:cubicBezTo>
                  <a:pt x="8493712" y="563471"/>
                  <a:pt x="8351498" y="628975"/>
                  <a:pt x="8521430" y="583660"/>
                </a:cubicBezTo>
                <a:cubicBezTo>
                  <a:pt x="8542447" y="578055"/>
                  <a:pt x="8559161" y="561356"/>
                  <a:pt x="8579796" y="554477"/>
                </a:cubicBezTo>
                <a:cubicBezTo>
                  <a:pt x="8598508" y="548240"/>
                  <a:pt x="8619027" y="549533"/>
                  <a:pt x="8638162" y="544749"/>
                </a:cubicBezTo>
                <a:cubicBezTo>
                  <a:pt x="8658057" y="539775"/>
                  <a:pt x="8696528" y="525294"/>
                  <a:pt x="8696528" y="525294"/>
                </a:cubicBezTo>
                <a:cubicBezTo>
                  <a:pt x="8703013" y="515566"/>
                  <a:pt x="8707716" y="504378"/>
                  <a:pt x="8715983" y="496111"/>
                </a:cubicBezTo>
                <a:cubicBezTo>
                  <a:pt x="8770982" y="441112"/>
                  <a:pt x="8748904" y="473664"/>
                  <a:pt x="8793804" y="437745"/>
                </a:cubicBezTo>
                <a:cubicBezTo>
                  <a:pt x="8800966" y="432016"/>
                  <a:pt x="8806214" y="424161"/>
                  <a:pt x="8813260" y="418290"/>
                </a:cubicBezTo>
                <a:cubicBezTo>
                  <a:pt x="8863986" y="376018"/>
                  <a:pt x="8837476" y="400282"/>
                  <a:pt x="8891081" y="369651"/>
                </a:cubicBezTo>
                <a:cubicBezTo>
                  <a:pt x="8901232" y="363851"/>
                  <a:pt x="8909807" y="355424"/>
                  <a:pt x="8920264" y="350196"/>
                </a:cubicBezTo>
                <a:cubicBezTo>
                  <a:pt x="8972144" y="324256"/>
                  <a:pt x="8927632" y="361495"/>
                  <a:pt x="8988357" y="321013"/>
                </a:cubicBezTo>
                <a:cubicBezTo>
                  <a:pt x="8995988" y="315926"/>
                  <a:pt x="8999850" y="306108"/>
                  <a:pt x="9007813" y="301558"/>
                </a:cubicBezTo>
                <a:cubicBezTo>
                  <a:pt x="9048137" y="278515"/>
                  <a:pt x="9050358" y="287493"/>
                  <a:pt x="9085634" y="272375"/>
                </a:cubicBezTo>
                <a:cubicBezTo>
                  <a:pt x="9098963" y="266663"/>
                  <a:pt x="9111010" y="258125"/>
                  <a:pt x="9124545" y="252919"/>
                </a:cubicBezTo>
                <a:cubicBezTo>
                  <a:pt x="9205803" y="221666"/>
                  <a:pt x="9197782" y="226121"/>
                  <a:pt x="9270460" y="214009"/>
                </a:cubicBezTo>
                <a:cubicBezTo>
                  <a:pt x="9374856" y="161811"/>
                  <a:pt x="9280524" y="200570"/>
                  <a:pt x="9416374" y="175098"/>
                </a:cubicBezTo>
                <a:cubicBezTo>
                  <a:pt x="9627399" y="135531"/>
                  <a:pt x="9306924" y="173398"/>
                  <a:pt x="9581745" y="145915"/>
                </a:cubicBezTo>
                <a:cubicBezTo>
                  <a:pt x="9597958" y="142672"/>
                  <a:pt x="9614041" y="138701"/>
                  <a:pt x="9630383" y="136187"/>
                </a:cubicBezTo>
                <a:cubicBezTo>
                  <a:pt x="9840624" y="103843"/>
                  <a:pt x="10303077" y="99004"/>
                  <a:pt x="10340502" y="97277"/>
                </a:cubicBezTo>
                <a:cubicBezTo>
                  <a:pt x="10720060" y="2385"/>
                  <a:pt x="10425581" y="72542"/>
                  <a:pt x="11439728" y="97277"/>
                </a:cubicBezTo>
                <a:cubicBezTo>
                  <a:pt x="11485571" y="98395"/>
                  <a:pt x="11530175" y="113465"/>
                  <a:pt x="11575915" y="116732"/>
                </a:cubicBezTo>
                <a:lnTo>
                  <a:pt x="11712102" y="126460"/>
                </a:lnTo>
                <a:cubicBezTo>
                  <a:pt x="11738042" y="132945"/>
                  <a:pt x="11763409" y="142457"/>
                  <a:pt x="11789923" y="145915"/>
                </a:cubicBezTo>
                <a:cubicBezTo>
                  <a:pt x="11838260" y="152220"/>
                  <a:pt x="11887235" y="151904"/>
                  <a:pt x="11935838" y="155643"/>
                </a:cubicBezTo>
                <a:cubicBezTo>
                  <a:pt x="11971548" y="158390"/>
                  <a:pt x="12007175" y="162128"/>
                  <a:pt x="12042843" y="165370"/>
                </a:cubicBezTo>
                <a:cubicBezTo>
                  <a:pt x="12065541" y="171855"/>
                  <a:pt x="12087958" y="179419"/>
                  <a:pt x="12110936" y="184826"/>
                </a:cubicBezTo>
                <a:cubicBezTo>
                  <a:pt x="12152861" y="194691"/>
                  <a:pt x="12223641" y="202266"/>
                  <a:pt x="12266579" y="223736"/>
                </a:cubicBezTo>
                <a:cubicBezTo>
                  <a:pt x="12279549" y="230221"/>
                  <a:pt x="12292899" y="235997"/>
                  <a:pt x="12305489" y="243192"/>
                </a:cubicBezTo>
                <a:cubicBezTo>
                  <a:pt x="12341407" y="263717"/>
                  <a:pt x="12330827" y="266069"/>
                  <a:pt x="12373583" y="282102"/>
                </a:cubicBezTo>
                <a:cubicBezTo>
                  <a:pt x="12386101" y="286796"/>
                  <a:pt x="12399524" y="288587"/>
                  <a:pt x="12412494" y="291830"/>
                </a:cubicBezTo>
                <a:cubicBezTo>
                  <a:pt x="12422222" y="298315"/>
                  <a:pt x="12430931" y="306680"/>
                  <a:pt x="12441677" y="311285"/>
                </a:cubicBezTo>
                <a:cubicBezTo>
                  <a:pt x="12571703" y="367011"/>
                  <a:pt x="12371291" y="261501"/>
                  <a:pt x="12529226" y="340468"/>
                </a:cubicBezTo>
                <a:cubicBezTo>
                  <a:pt x="12573208" y="362459"/>
                  <a:pt x="12555503" y="366746"/>
                  <a:pt x="12597319" y="408562"/>
                </a:cubicBezTo>
                <a:cubicBezTo>
                  <a:pt x="12605586" y="416829"/>
                  <a:pt x="12617373" y="420714"/>
                  <a:pt x="12626502" y="428017"/>
                </a:cubicBezTo>
                <a:cubicBezTo>
                  <a:pt x="12633664" y="433746"/>
                  <a:pt x="12638911" y="441602"/>
                  <a:pt x="12645957" y="447473"/>
                </a:cubicBezTo>
                <a:cubicBezTo>
                  <a:pt x="12658412" y="457852"/>
                  <a:pt x="12671898" y="466928"/>
                  <a:pt x="12684868" y="476656"/>
                </a:cubicBezTo>
                <a:cubicBezTo>
                  <a:pt x="12688111" y="486383"/>
                  <a:pt x="12688444" y="497635"/>
                  <a:pt x="12694596" y="505838"/>
                </a:cubicBezTo>
                <a:cubicBezTo>
                  <a:pt x="12708353" y="524181"/>
                  <a:pt x="12743234" y="554477"/>
                  <a:pt x="12743234" y="554477"/>
                </a:cubicBezTo>
                <a:cubicBezTo>
                  <a:pt x="12763480" y="635457"/>
                  <a:pt x="12738828" y="555392"/>
                  <a:pt x="12772417" y="622570"/>
                </a:cubicBezTo>
                <a:cubicBezTo>
                  <a:pt x="12812691" y="703118"/>
                  <a:pt x="12745845" y="597302"/>
                  <a:pt x="12801600" y="680936"/>
                </a:cubicBezTo>
                <a:cubicBezTo>
                  <a:pt x="12804843" y="697149"/>
                  <a:pt x="12807318" y="713535"/>
                  <a:pt x="12811328" y="729575"/>
                </a:cubicBezTo>
                <a:cubicBezTo>
                  <a:pt x="12813815" y="739523"/>
                  <a:pt x="12818109" y="748937"/>
                  <a:pt x="12821055" y="758758"/>
                </a:cubicBezTo>
                <a:cubicBezTo>
                  <a:pt x="12827838" y="781368"/>
                  <a:pt x="12834026" y="804153"/>
                  <a:pt x="12840511" y="826851"/>
                </a:cubicBezTo>
                <a:cubicBezTo>
                  <a:pt x="12843753" y="869004"/>
                  <a:pt x="12846031" y="911243"/>
                  <a:pt x="12850238" y="953311"/>
                </a:cubicBezTo>
                <a:cubicBezTo>
                  <a:pt x="12852519" y="976125"/>
                  <a:pt x="12857122" y="998653"/>
                  <a:pt x="12859966" y="1021404"/>
                </a:cubicBezTo>
                <a:cubicBezTo>
                  <a:pt x="12866850" y="1076479"/>
                  <a:pt x="12872936" y="1131651"/>
                  <a:pt x="12879421" y="1186775"/>
                </a:cubicBezTo>
                <a:cubicBezTo>
                  <a:pt x="12876179" y="1611549"/>
                  <a:pt x="12872324" y="2036319"/>
                  <a:pt x="12869694" y="2461098"/>
                </a:cubicBezTo>
                <a:cubicBezTo>
                  <a:pt x="12865839" y="3083665"/>
                  <a:pt x="12875683" y="3706429"/>
                  <a:pt x="12859966" y="4328809"/>
                </a:cubicBezTo>
                <a:cubicBezTo>
                  <a:pt x="12859376" y="4352184"/>
                  <a:pt x="12821055" y="4387175"/>
                  <a:pt x="12821055" y="4387175"/>
                </a:cubicBezTo>
                <a:cubicBezTo>
                  <a:pt x="12759529" y="4571755"/>
                  <a:pt x="12786572" y="4467281"/>
                  <a:pt x="12821055" y="4863830"/>
                </a:cubicBezTo>
                <a:cubicBezTo>
                  <a:pt x="12822068" y="4875477"/>
                  <a:pt x="12834026" y="4883285"/>
                  <a:pt x="12840511" y="4893013"/>
                </a:cubicBezTo>
                <a:cubicBezTo>
                  <a:pt x="12834508" y="5211151"/>
                  <a:pt x="12830925" y="5586234"/>
                  <a:pt x="12811328" y="5904690"/>
                </a:cubicBezTo>
                <a:cubicBezTo>
                  <a:pt x="12808511" y="5950460"/>
                  <a:pt x="12799410" y="5995644"/>
                  <a:pt x="12791872" y="6040877"/>
                </a:cubicBezTo>
                <a:cubicBezTo>
                  <a:pt x="12788630" y="6060332"/>
                  <a:pt x="12788382" y="6080531"/>
                  <a:pt x="12782145" y="6099243"/>
                </a:cubicBezTo>
                <a:cubicBezTo>
                  <a:pt x="12778448" y="6110334"/>
                  <a:pt x="12769174" y="6118698"/>
                  <a:pt x="12762689" y="6128426"/>
                </a:cubicBezTo>
                <a:cubicBezTo>
                  <a:pt x="12754269" y="6153689"/>
                  <a:pt x="12745142" y="6182975"/>
                  <a:pt x="12733506" y="6206247"/>
                </a:cubicBezTo>
                <a:cubicBezTo>
                  <a:pt x="12725050" y="6223158"/>
                  <a:pt x="12716628" y="6240530"/>
                  <a:pt x="12704323" y="6254885"/>
                </a:cubicBezTo>
                <a:cubicBezTo>
                  <a:pt x="12696714" y="6263762"/>
                  <a:pt x="12684868" y="6267856"/>
                  <a:pt x="12675140" y="6274341"/>
                </a:cubicBezTo>
                <a:cubicBezTo>
                  <a:pt x="12658356" y="6324696"/>
                  <a:pt x="12678955" y="6288837"/>
                  <a:pt x="12636230" y="6313251"/>
                </a:cubicBezTo>
                <a:cubicBezTo>
                  <a:pt x="12540417" y="6368000"/>
                  <a:pt x="12675286" y="6335937"/>
                  <a:pt x="12480587" y="6352162"/>
                </a:cubicBezTo>
                <a:cubicBezTo>
                  <a:pt x="12470859" y="6355405"/>
                  <a:pt x="12461395" y="6359584"/>
                  <a:pt x="12451404" y="6361890"/>
                </a:cubicBezTo>
                <a:cubicBezTo>
                  <a:pt x="12335139" y="6388720"/>
                  <a:pt x="12384440" y="6374672"/>
                  <a:pt x="12286034" y="6391073"/>
                </a:cubicBezTo>
                <a:cubicBezTo>
                  <a:pt x="12269725" y="6393791"/>
                  <a:pt x="12253609" y="6397558"/>
                  <a:pt x="12237396" y="6400800"/>
                </a:cubicBezTo>
                <a:cubicBezTo>
                  <a:pt x="12105096" y="6356701"/>
                  <a:pt x="12042286" y="6338822"/>
                  <a:pt x="11887200" y="6235430"/>
                </a:cubicBezTo>
                <a:cubicBezTo>
                  <a:pt x="11858105" y="6216033"/>
                  <a:pt x="11824112" y="6189885"/>
                  <a:pt x="11789923" y="6177064"/>
                </a:cubicBezTo>
                <a:cubicBezTo>
                  <a:pt x="11777405" y="6172370"/>
                  <a:pt x="11763983" y="6170579"/>
                  <a:pt x="11751013" y="6167336"/>
                </a:cubicBezTo>
                <a:cubicBezTo>
                  <a:pt x="11630815" y="6077188"/>
                  <a:pt x="11773705" y="6177946"/>
                  <a:pt x="11682919" y="6128426"/>
                </a:cubicBezTo>
                <a:cubicBezTo>
                  <a:pt x="11656064" y="6113778"/>
                  <a:pt x="11631953" y="6094435"/>
                  <a:pt x="11605098" y="6079787"/>
                </a:cubicBezTo>
                <a:cubicBezTo>
                  <a:pt x="11560541" y="6055483"/>
                  <a:pt x="11510640" y="6040584"/>
                  <a:pt x="11468911" y="6011694"/>
                </a:cubicBezTo>
                <a:cubicBezTo>
                  <a:pt x="11426758" y="5982511"/>
                  <a:pt x="11381378" y="5957511"/>
                  <a:pt x="11342451" y="5924145"/>
                </a:cubicBezTo>
                <a:cubicBezTo>
                  <a:pt x="11319753" y="5904690"/>
                  <a:pt x="11298534" y="5883362"/>
                  <a:pt x="11274357" y="5865779"/>
                </a:cubicBezTo>
                <a:cubicBezTo>
                  <a:pt x="11262630" y="5857250"/>
                  <a:pt x="11247048" y="5855025"/>
                  <a:pt x="11235447" y="5846324"/>
                </a:cubicBezTo>
                <a:cubicBezTo>
                  <a:pt x="11220773" y="5835318"/>
                  <a:pt x="11211210" y="5818419"/>
                  <a:pt x="11196536" y="5807413"/>
                </a:cubicBezTo>
                <a:cubicBezTo>
                  <a:pt x="11184935" y="5798712"/>
                  <a:pt x="11169691" y="5796002"/>
                  <a:pt x="11157626" y="5787958"/>
                </a:cubicBezTo>
                <a:cubicBezTo>
                  <a:pt x="11134263" y="5772383"/>
                  <a:pt x="11111066" y="5724088"/>
                  <a:pt x="11099260" y="5710136"/>
                </a:cubicBezTo>
                <a:cubicBezTo>
                  <a:pt x="11078525" y="5685632"/>
                  <a:pt x="11045521" y="5670754"/>
                  <a:pt x="11031166" y="5642043"/>
                </a:cubicBezTo>
                <a:cubicBezTo>
                  <a:pt x="10945524" y="5470758"/>
                  <a:pt x="11073673" y="5722445"/>
                  <a:pt x="10953345" y="5505856"/>
                </a:cubicBezTo>
                <a:cubicBezTo>
                  <a:pt x="10810618" y="5248948"/>
                  <a:pt x="10968018" y="5514098"/>
                  <a:pt x="10875523" y="5359941"/>
                </a:cubicBezTo>
                <a:cubicBezTo>
                  <a:pt x="10872281" y="5346971"/>
                  <a:pt x="10872532" y="5332578"/>
                  <a:pt x="10865796" y="5321030"/>
                </a:cubicBezTo>
                <a:cubicBezTo>
                  <a:pt x="10849458" y="5293021"/>
                  <a:pt x="10807430" y="5243209"/>
                  <a:pt x="10807430" y="5243209"/>
                </a:cubicBezTo>
                <a:cubicBezTo>
                  <a:pt x="10792633" y="5184024"/>
                  <a:pt x="10807102" y="5220506"/>
                  <a:pt x="10768519" y="5165387"/>
                </a:cubicBezTo>
                <a:cubicBezTo>
                  <a:pt x="10755110" y="5146231"/>
                  <a:pt x="10751791" y="5114415"/>
                  <a:pt x="10729609" y="5107021"/>
                </a:cubicBezTo>
                <a:lnTo>
                  <a:pt x="10671243" y="5087566"/>
                </a:lnTo>
                <a:cubicBezTo>
                  <a:pt x="10661515" y="5077838"/>
                  <a:pt x="10648212" y="5070688"/>
                  <a:pt x="10642060" y="5058383"/>
                </a:cubicBezTo>
                <a:cubicBezTo>
                  <a:pt x="10584675" y="4943615"/>
                  <a:pt x="10679030" y="5070062"/>
                  <a:pt x="10612877" y="4970834"/>
                </a:cubicBezTo>
                <a:cubicBezTo>
                  <a:pt x="10607790" y="4963203"/>
                  <a:pt x="10599150" y="4958541"/>
                  <a:pt x="10593421" y="4951379"/>
                </a:cubicBezTo>
                <a:cubicBezTo>
                  <a:pt x="10586118" y="4942250"/>
                  <a:pt x="10580761" y="4931710"/>
                  <a:pt x="10573966" y="4922196"/>
                </a:cubicBezTo>
                <a:cubicBezTo>
                  <a:pt x="10564543" y="4909003"/>
                  <a:pt x="10554511" y="4896255"/>
                  <a:pt x="10544783" y="4883285"/>
                </a:cubicBezTo>
                <a:cubicBezTo>
                  <a:pt x="10527098" y="4812547"/>
                  <a:pt x="10550658" y="4869705"/>
                  <a:pt x="10505872" y="4824919"/>
                </a:cubicBezTo>
                <a:cubicBezTo>
                  <a:pt x="10490072" y="4809119"/>
                  <a:pt x="10477135" y="4774628"/>
                  <a:pt x="10466962" y="4756826"/>
                </a:cubicBezTo>
                <a:cubicBezTo>
                  <a:pt x="10447210" y="4722260"/>
                  <a:pt x="10440274" y="4720411"/>
                  <a:pt x="10408596" y="4688732"/>
                </a:cubicBezTo>
                <a:cubicBezTo>
                  <a:pt x="10398322" y="4657910"/>
                  <a:pt x="10400963" y="4657303"/>
                  <a:pt x="10379413" y="4630366"/>
                </a:cubicBezTo>
                <a:cubicBezTo>
                  <a:pt x="10373684" y="4623204"/>
                  <a:pt x="10365686" y="4618073"/>
                  <a:pt x="10359957" y="4610911"/>
                </a:cubicBezTo>
                <a:cubicBezTo>
                  <a:pt x="10352654" y="4601782"/>
                  <a:pt x="10348769" y="4589995"/>
                  <a:pt x="10340502" y="4581728"/>
                </a:cubicBezTo>
                <a:cubicBezTo>
                  <a:pt x="10332235" y="4573461"/>
                  <a:pt x="10320117" y="4569972"/>
                  <a:pt x="10311319" y="4562273"/>
                </a:cubicBezTo>
                <a:cubicBezTo>
                  <a:pt x="10294064" y="4547174"/>
                  <a:pt x="10281759" y="4526352"/>
                  <a:pt x="10262681" y="4513634"/>
                </a:cubicBezTo>
                <a:cubicBezTo>
                  <a:pt x="10252953" y="4507149"/>
                  <a:pt x="10242479" y="4501663"/>
                  <a:pt x="10233498" y="4494179"/>
                </a:cubicBezTo>
                <a:cubicBezTo>
                  <a:pt x="10222930" y="4485372"/>
                  <a:pt x="10215510" y="4472992"/>
                  <a:pt x="10204315" y="4464996"/>
                </a:cubicBezTo>
                <a:cubicBezTo>
                  <a:pt x="10192515" y="4456567"/>
                  <a:pt x="10178374" y="4452026"/>
                  <a:pt x="10165404" y="4445541"/>
                </a:cubicBezTo>
                <a:cubicBezTo>
                  <a:pt x="10158919" y="4435813"/>
                  <a:pt x="10154216" y="4424625"/>
                  <a:pt x="10145949" y="4416358"/>
                </a:cubicBezTo>
                <a:cubicBezTo>
                  <a:pt x="10132197" y="4402606"/>
                  <a:pt x="10093117" y="4385078"/>
                  <a:pt x="10077855" y="4377447"/>
                </a:cubicBezTo>
                <a:lnTo>
                  <a:pt x="9844392" y="4387175"/>
                </a:lnTo>
                <a:cubicBezTo>
                  <a:pt x="9821939" y="4391820"/>
                  <a:pt x="9812655" y="4420320"/>
                  <a:pt x="9795753" y="4435813"/>
                </a:cubicBezTo>
                <a:cubicBezTo>
                  <a:pt x="9773716" y="4456014"/>
                  <a:pt x="9750358" y="4474724"/>
                  <a:pt x="9727660" y="4494179"/>
                </a:cubicBezTo>
                <a:cubicBezTo>
                  <a:pt x="9708318" y="4571544"/>
                  <a:pt x="9732844" y="4494836"/>
                  <a:pt x="9688749" y="4572000"/>
                </a:cubicBezTo>
                <a:cubicBezTo>
                  <a:pt x="9683662" y="4580903"/>
                  <a:pt x="9683607" y="4592012"/>
                  <a:pt x="9679021" y="4601183"/>
                </a:cubicBezTo>
                <a:cubicBezTo>
                  <a:pt x="9673793" y="4611640"/>
                  <a:pt x="9666051" y="4620638"/>
                  <a:pt x="9659566" y="4630366"/>
                </a:cubicBezTo>
                <a:cubicBezTo>
                  <a:pt x="9653081" y="4653064"/>
                  <a:pt x="9646894" y="4675849"/>
                  <a:pt x="9640111" y="4698460"/>
                </a:cubicBezTo>
                <a:cubicBezTo>
                  <a:pt x="9637165" y="4708281"/>
                  <a:pt x="9632870" y="4717695"/>
                  <a:pt x="9630383" y="4727643"/>
                </a:cubicBezTo>
                <a:cubicBezTo>
                  <a:pt x="9626373" y="4743683"/>
                  <a:pt x="9625883" y="4760596"/>
                  <a:pt x="9620655" y="4776281"/>
                </a:cubicBezTo>
                <a:cubicBezTo>
                  <a:pt x="9616069" y="4790038"/>
                  <a:pt x="9606912" y="4801863"/>
                  <a:pt x="9601200" y="4815192"/>
                </a:cubicBezTo>
                <a:cubicBezTo>
                  <a:pt x="9597161" y="4824617"/>
                  <a:pt x="9594715" y="4834647"/>
                  <a:pt x="9591472" y="4844375"/>
                </a:cubicBezTo>
                <a:cubicBezTo>
                  <a:pt x="9600370" y="4933352"/>
                  <a:pt x="9599911" y="4936842"/>
                  <a:pt x="9610928" y="5019473"/>
                </a:cubicBezTo>
                <a:cubicBezTo>
                  <a:pt x="9613958" y="5042200"/>
                  <a:pt x="9617976" y="5064795"/>
                  <a:pt x="9620655" y="5087566"/>
                </a:cubicBezTo>
                <a:cubicBezTo>
                  <a:pt x="9624462" y="5119930"/>
                  <a:pt x="9627140" y="5152417"/>
                  <a:pt x="9630383" y="5184843"/>
                </a:cubicBezTo>
                <a:cubicBezTo>
                  <a:pt x="9627140" y="5272392"/>
                  <a:pt x="9629094" y="5360288"/>
                  <a:pt x="9620655" y="5447490"/>
                </a:cubicBezTo>
                <a:cubicBezTo>
                  <a:pt x="9619258" y="5461923"/>
                  <a:pt x="9606292" y="5472822"/>
                  <a:pt x="9601200" y="5486400"/>
                </a:cubicBezTo>
                <a:cubicBezTo>
                  <a:pt x="9582488" y="5536298"/>
                  <a:pt x="9600245" y="5518450"/>
                  <a:pt x="9581745" y="5573949"/>
                </a:cubicBezTo>
                <a:cubicBezTo>
                  <a:pt x="9577159" y="5587706"/>
                  <a:pt x="9568001" y="5599531"/>
                  <a:pt x="9562289" y="5612860"/>
                </a:cubicBezTo>
                <a:cubicBezTo>
                  <a:pt x="9558250" y="5622285"/>
                  <a:pt x="9555379" y="5632184"/>
                  <a:pt x="9552562" y="5642043"/>
                </a:cubicBezTo>
                <a:cubicBezTo>
                  <a:pt x="9548889" y="5654898"/>
                  <a:pt x="9548100" y="5668665"/>
                  <a:pt x="9542834" y="5680953"/>
                </a:cubicBezTo>
                <a:cubicBezTo>
                  <a:pt x="9538229" y="5691699"/>
                  <a:pt x="9531146" y="5701398"/>
                  <a:pt x="9523379" y="5710136"/>
                </a:cubicBezTo>
                <a:cubicBezTo>
                  <a:pt x="9505100" y="5730700"/>
                  <a:pt x="9480275" y="5745609"/>
                  <a:pt x="9465013" y="5768502"/>
                </a:cubicBezTo>
                <a:cubicBezTo>
                  <a:pt x="9458528" y="5778230"/>
                  <a:pt x="9452860" y="5788556"/>
                  <a:pt x="9445557" y="5797685"/>
                </a:cubicBezTo>
                <a:cubicBezTo>
                  <a:pt x="9421431" y="5827843"/>
                  <a:pt x="9426606" y="5806407"/>
                  <a:pt x="9406647" y="5846324"/>
                </a:cubicBezTo>
                <a:cubicBezTo>
                  <a:pt x="9402061" y="5855495"/>
                  <a:pt x="9400958" y="5866082"/>
                  <a:pt x="9396919" y="5875507"/>
                </a:cubicBezTo>
                <a:cubicBezTo>
                  <a:pt x="9391207" y="5888835"/>
                  <a:pt x="9384925" y="5901983"/>
                  <a:pt x="9377464" y="5914417"/>
                </a:cubicBezTo>
                <a:cubicBezTo>
                  <a:pt x="9365434" y="5934467"/>
                  <a:pt x="9338553" y="5972783"/>
                  <a:pt x="9338553" y="5972783"/>
                </a:cubicBezTo>
                <a:cubicBezTo>
                  <a:pt x="9332068" y="5992238"/>
                  <a:pt x="9324072" y="6011254"/>
                  <a:pt x="9319098" y="6031149"/>
                </a:cubicBezTo>
                <a:cubicBezTo>
                  <a:pt x="9315855" y="6044119"/>
                  <a:pt x="9313212" y="6057254"/>
                  <a:pt x="9309370" y="6070060"/>
                </a:cubicBezTo>
                <a:cubicBezTo>
                  <a:pt x="9303477" y="6089703"/>
                  <a:pt x="9294889" y="6108531"/>
                  <a:pt x="9289915" y="6128426"/>
                </a:cubicBezTo>
                <a:cubicBezTo>
                  <a:pt x="9286672" y="6141396"/>
                  <a:pt x="9283860" y="6154481"/>
                  <a:pt x="9280187" y="6167336"/>
                </a:cubicBezTo>
                <a:cubicBezTo>
                  <a:pt x="9267828" y="6210593"/>
                  <a:pt x="9270867" y="6184759"/>
                  <a:pt x="9260732" y="6235430"/>
                </a:cubicBezTo>
                <a:cubicBezTo>
                  <a:pt x="9256864" y="6254771"/>
                  <a:pt x="9256086" y="6274738"/>
                  <a:pt x="9251004" y="6293796"/>
                </a:cubicBezTo>
                <a:cubicBezTo>
                  <a:pt x="9243078" y="6323519"/>
                  <a:pt x="9231549" y="6352162"/>
                  <a:pt x="9221821" y="6381345"/>
                </a:cubicBezTo>
                <a:cubicBezTo>
                  <a:pt x="9218579" y="6391073"/>
                  <a:pt x="9214581" y="6400580"/>
                  <a:pt x="9212094" y="6410528"/>
                </a:cubicBezTo>
                <a:cubicBezTo>
                  <a:pt x="9208851" y="6423498"/>
                  <a:pt x="9207796" y="6437221"/>
                  <a:pt x="9202366" y="6449438"/>
                </a:cubicBezTo>
                <a:cubicBezTo>
                  <a:pt x="9194687" y="6466716"/>
                  <a:pt x="9181639" y="6481166"/>
                  <a:pt x="9173183" y="6498077"/>
                </a:cubicBezTo>
                <a:cubicBezTo>
                  <a:pt x="9162063" y="6520317"/>
                  <a:pt x="9159279" y="6553692"/>
                  <a:pt x="9153728" y="6575898"/>
                </a:cubicBezTo>
                <a:cubicBezTo>
                  <a:pt x="9148843" y="6595437"/>
                  <a:pt x="9135251" y="6629004"/>
                  <a:pt x="9124545" y="6643992"/>
                </a:cubicBezTo>
                <a:cubicBezTo>
                  <a:pt x="9116549" y="6655187"/>
                  <a:pt x="9107388" y="6666494"/>
                  <a:pt x="9095362" y="6673175"/>
                </a:cubicBezTo>
                <a:cubicBezTo>
                  <a:pt x="9077435" y="6683134"/>
                  <a:pt x="9054060" y="6681255"/>
                  <a:pt x="9036996" y="6692630"/>
                </a:cubicBezTo>
                <a:cubicBezTo>
                  <a:pt x="9027268" y="6699115"/>
                  <a:pt x="9018270" y="6706857"/>
                  <a:pt x="9007813" y="6712085"/>
                </a:cubicBezTo>
                <a:cubicBezTo>
                  <a:pt x="8998642" y="6716671"/>
                  <a:pt x="8988489" y="6718996"/>
                  <a:pt x="8978630" y="6721813"/>
                </a:cubicBezTo>
                <a:cubicBezTo>
                  <a:pt x="8908716" y="6741789"/>
                  <a:pt x="8971333" y="6721205"/>
                  <a:pt x="8891081" y="6741268"/>
                </a:cubicBezTo>
                <a:cubicBezTo>
                  <a:pt x="8868179" y="6746993"/>
                  <a:pt x="8846069" y="6755778"/>
                  <a:pt x="8822987" y="6760724"/>
                </a:cubicBezTo>
                <a:cubicBezTo>
                  <a:pt x="8800568" y="6765528"/>
                  <a:pt x="8777555" y="6766965"/>
                  <a:pt x="8754894" y="6770451"/>
                </a:cubicBezTo>
                <a:cubicBezTo>
                  <a:pt x="8735400" y="6773450"/>
                  <a:pt x="8715983" y="6776936"/>
                  <a:pt x="8696528" y="6780179"/>
                </a:cubicBezTo>
                <a:lnTo>
                  <a:pt x="7762672" y="6770451"/>
                </a:lnTo>
                <a:cubicBezTo>
                  <a:pt x="7739748" y="6770006"/>
                  <a:pt x="7717306" y="6763754"/>
                  <a:pt x="7694579" y="6760724"/>
                </a:cubicBezTo>
                <a:cubicBezTo>
                  <a:pt x="7525663" y="6738202"/>
                  <a:pt x="7722166" y="6767213"/>
                  <a:pt x="7490298" y="6731541"/>
                </a:cubicBezTo>
                <a:cubicBezTo>
                  <a:pt x="7433080" y="6712468"/>
                  <a:pt x="7479536" y="6725834"/>
                  <a:pt x="7383294" y="6712085"/>
                </a:cubicBezTo>
                <a:cubicBezTo>
                  <a:pt x="7363769" y="6709296"/>
                  <a:pt x="7344453" y="6705147"/>
                  <a:pt x="7324928" y="6702358"/>
                </a:cubicBezTo>
                <a:cubicBezTo>
                  <a:pt x="7278126" y="6695672"/>
                  <a:pt x="7205524" y="6688010"/>
                  <a:pt x="7159557" y="6682902"/>
                </a:cubicBezTo>
                <a:cubicBezTo>
                  <a:pt x="7149829" y="6679660"/>
                  <a:pt x="7140628" y="6673175"/>
                  <a:pt x="7130374" y="6673175"/>
                </a:cubicBezTo>
                <a:cubicBezTo>
                  <a:pt x="7117850" y="6673175"/>
                  <a:pt x="7020298" y="6689899"/>
                  <a:pt x="7003915" y="6692630"/>
                </a:cubicBezTo>
                <a:cubicBezTo>
                  <a:pt x="6932579" y="6689387"/>
                  <a:pt x="6859784" y="6697613"/>
                  <a:pt x="6789906" y="6682902"/>
                </a:cubicBezTo>
                <a:cubicBezTo>
                  <a:pt x="6734492" y="6671236"/>
                  <a:pt x="6687987" y="6632717"/>
                  <a:pt x="6634264" y="6614809"/>
                </a:cubicBezTo>
                <a:cubicBezTo>
                  <a:pt x="6609463" y="6606542"/>
                  <a:pt x="6582265" y="6609158"/>
                  <a:pt x="6556443" y="6605081"/>
                </a:cubicBezTo>
                <a:cubicBezTo>
                  <a:pt x="6520634" y="6599427"/>
                  <a:pt x="6485106" y="6592111"/>
                  <a:pt x="6449438" y="6585626"/>
                </a:cubicBezTo>
                <a:cubicBezTo>
                  <a:pt x="6436468" y="6572656"/>
                  <a:pt x="6426934" y="6554918"/>
                  <a:pt x="6410528" y="6546715"/>
                </a:cubicBezTo>
                <a:cubicBezTo>
                  <a:pt x="6392887" y="6537894"/>
                  <a:pt x="6371548" y="6540622"/>
                  <a:pt x="6352162" y="6536987"/>
                </a:cubicBezTo>
                <a:cubicBezTo>
                  <a:pt x="6319661" y="6530893"/>
                  <a:pt x="6287311" y="6524017"/>
                  <a:pt x="6254885" y="6517532"/>
                </a:cubicBezTo>
                <a:cubicBezTo>
                  <a:pt x="6241775" y="6514910"/>
                  <a:pt x="6229084" y="6510426"/>
                  <a:pt x="6215974" y="6507804"/>
                </a:cubicBezTo>
                <a:cubicBezTo>
                  <a:pt x="6196634" y="6503936"/>
                  <a:pt x="6177064" y="6501319"/>
                  <a:pt x="6157609" y="6498077"/>
                </a:cubicBezTo>
                <a:cubicBezTo>
                  <a:pt x="6060029" y="6465549"/>
                  <a:pt x="6238916" y="6526709"/>
                  <a:pt x="6070060" y="6459166"/>
                </a:cubicBezTo>
                <a:cubicBezTo>
                  <a:pt x="5946624" y="6409791"/>
                  <a:pt x="6101030" y="6482165"/>
                  <a:pt x="6001966" y="6439711"/>
                </a:cubicBezTo>
                <a:cubicBezTo>
                  <a:pt x="5988637" y="6433999"/>
                  <a:pt x="5976812" y="6424842"/>
                  <a:pt x="5963055" y="6420256"/>
                </a:cubicBezTo>
                <a:cubicBezTo>
                  <a:pt x="5937688" y="6411800"/>
                  <a:pt x="5911031" y="6407835"/>
                  <a:pt x="5885234" y="6400800"/>
                </a:cubicBezTo>
                <a:cubicBezTo>
                  <a:pt x="5875342" y="6398102"/>
                  <a:pt x="5865872" y="6394019"/>
                  <a:pt x="5856051" y="6391073"/>
                </a:cubicBezTo>
                <a:cubicBezTo>
                  <a:pt x="5798210" y="6373721"/>
                  <a:pt x="5797772" y="6374071"/>
                  <a:pt x="5749047" y="6361890"/>
                </a:cubicBezTo>
                <a:cubicBezTo>
                  <a:pt x="5732834" y="6352162"/>
                  <a:pt x="5718215" y="6339066"/>
                  <a:pt x="5700409" y="6332707"/>
                </a:cubicBezTo>
                <a:cubicBezTo>
                  <a:pt x="5671905" y="6322527"/>
                  <a:pt x="5586984" y="6313289"/>
                  <a:pt x="5554494" y="6293796"/>
                </a:cubicBezTo>
                <a:cubicBezTo>
                  <a:pt x="5538281" y="6284068"/>
                  <a:pt x="5521888" y="6274634"/>
                  <a:pt x="5505855" y="6264613"/>
                </a:cubicBezTo>
                <a:cubicBezTo>
                  <a:pt x="5495941" y="6258417"/>
                  <a:pt x="5487129" y="6250386"/>
                  <a:pt x="5476672" y="6245158"/>
                </a:cubicBezTo>
                <a:cubicBezTo>
                  <a:pt x="5467501" y="6240572"/>
                  <a:pt x="5457217" y="6238673"/>
                  <a:pt x="5447489" y="6235430"/>
                </a:cubicBezTo>
                <a:cubicBezTo>
                  <a:pt x="5434519" y="6222460"/>
                  <a:pt x="5422383" y="6208598"/>
                  <a:pt x="5408579" y="6196519"/>
                </a:cubicBezTo>
                <a:cubicBezTo>
                  <a:pt x="5389274" y="6179627"/>
                  <a:pt x="5362276" y="6162408"/>
                  <a:pt x="5340485" y="6147881"/>
                </a:cubicBezTo>
                <a:cubicBezTo>
                  <a:pt x="5283769" y="6062807"/>
                  <a:pt x="5318107" y="6106048"/>
                  <a:pt x="5233481" y="6021421"/>
                </a:cubicBezTo>
                <a:lnTo>
                  <a:pt x="5204298" y="5992238"/>
                </a:lnTo>
                <a:cubicBezTo>
                  <a:pt x="5201055" y="5982511"/>
                  <a:pt x="5200258" y="5971587"/>
                  <a:pt x="5194570" y="5963056"/>
                </a:cubicBezTo>
                <a:cubicBezTo>
                  <a:pt x="5179590" y="5940586"/>
                  <a:pt x="5157737" y="5928773"/>
                  <a:pt x="5136204" y="5914417"/>
                </a:cubicBezTo>
                <a:cubicBezTo>
                  <a:pt x="5129719" y="5901447"/>
                  <a:pt x="5126032" y="5886647"/>
                  <a:pt x="5116749" y="5875507"/>
                </a:cubicBezTo>
                <a:cubicBezTo>
                  <a:pt x="5109264" y="5866525"/>
                  <a:pt x="5096795" y="5863229"/>
                  <a:pt x="5087566" y="5856051"/>
                </a:cubicBezTo>
                <a:cubicBezTo>
                  <a:pt x="5067576" y="5840503"/>
                  <a:pt x="5049190" y="5822961"/>
                  <a:pt x="5029200" y="5807413"/>
                </a:cubicBezTo>
                <a:cubicBezTo>
                  <a:pt x="4969500" y="5760980"/>
                  <a:pt x="5033359" y="5816671"/>
                  <a:pt x="4961106" y="5768502"/>
                </a:cubicBezTo>
                <a:cubicBezTo>
                  <a:pt x="4934126" y="5750515"/>
                  <a:pt x="4909509" y="5729208"/>
                  <a:pt x="4883285" y="5710136"/>
                </a:cubicBezTo>
                <a:cubicBezTo>
                  <a:pt x="4839767" y="5678486"/>
                  <a:pt x="4815476" y="5671368"/>
                  <a:pt x="4756826" y="5642043"/>
                </a:cubicBezTo>
                <a:cubicBezTo>
                  <a:pt x="4730885" y="5629073"/>
                  <a:pt x="4706518" y="5612303"/>
                  <a:pt x="4679004" y="5603132"/>
                </a:cubicBezTo>
                <a:cubicBezTo>
                  <a:pt x="4649821" y="5593404"/>
                  <a:pt x="4620424" y="5584295"/>
                  <a:pt x="4591455" y="5573949"/>
                </a:cubicBezTo>
                <a:cubicBezTo>
                  <a:pt x="4575011" y="5568076"/>
                  <a:pt x="4559382" y="5560016"/>
                  <a:pt x="4542817" y="5554494"/>
                </a:cubicBezTo>
                <a:cubicBezTo>
                  <a:pt x="4504054" y="5541573"/>
                  <a:pt x="4488646" y="5544617"/>
                  <a:pt x="4445540" y="5535038"/>
                </a:cubicBezTo>
                <a:cubicBezTo>
                  <a:pt x="4406387" y="5526337"/>
                  <a:pt x="4366363" y="5519939"/>
                  <a:pt x="4328809" y="5505856"/>
                </a:cubicBezTo>
                <a:cubicBezTo>
                  <a:pt x="4302868" y="5496128"/>
                  <a:pt x="4277270" y="5485434"/>
                  <a:pt x="4250987" y="5476673"/>
                </a:cubicBezTo>
                <a:cubicBezTo>
                  <a:pt x="4239855" y="5472962"/>
                  <a:pt x="4166255" y="5451944"/>
                  <a:pt x="4143983" y="5447490"/>
                </a:cubicBezTo>
                <a:cubicBezTo>
                  <a:pt x="4018279" y="5422350"/>
                  <a:pt x="4160261" y="5454940"/>
                  <a:pt x="4007796" y="5428034"/>
                </a:cubicBezTo>
                <a:cubicBezTo>
                  <a:pt x="3978356" y="5422839"/>
                  <a:pt x="3949630" y="5414088"/>
                  <a:pt x="3920247" y="5408579"/>
                </a:cubicBezTo>
                <a:cubicBezTo>
                  <a:pt x="3859242" y="5397141"/>
                  <a:pt x="3797107" y="5394264"/>
                  <a:pt x="3735421" y="5389124"/>
                </a:cubicBezTo>
                <a:lnTo>
                  <a:pt x="3210128" y="5398851"/>
                </a:lnTo>
                <a:cubicBezTo>
                  <a:pt x="3190415" y="5399508"/>
                  <a:pt x="3171168" y="5405051"/>
                  <a:pt x="3151762" y="5408579"/>
                </a:cubicBezTo>
                <a:cubicBezTo>
                  <a:pt x="3106483" y="5416812"/>
                  <a:pt x="3105846" y="5417626"/>
                  <a:pt x="3064213" y="5428034"/>
                </a:cubicBezTo>
                <a:cubicBezTo>
                  <a:pt x="2961447" y="5505108"/>
                  <a:pt x="3092830" y="5415315"/>
                  <a:pt x="2976664" y="5466945"/>
                </a:cubicBezTo>
                <a:cubicBezTo>
                  <a:pt x="2961849" y="5473530"/>
                  <a:pt x="2951035" y="5486831"/>
                  <a:pt x="2937753" y="5496128"/>
                </a:cubicBezTo>
                <a:cubicBezTo>
                  <a:pt x="2918597" y="5509537"/>
                  <a:pt x="2898093" y="5521008"/>
                  <a:pt x="2879387" y="5535038"/>
                </a:cubicBezTo>
                <a:cubicBezTo>
                  <a:pt x="2866417" y="5544766"/>
                  <a:pt x="2852528" y="5553375"/>
                  <a:pt x="2840477" y="5564221"/>
                </a:cubicBezTo>
                <a:cubicBezTo>
                  <a:pt x="2763282" y="5633697"/>
                  <a:pt x="2812528" y="5612448"/>
                  <a:pt x="2752928" y="5632315"/>
                </a:cubicBezTo>
                <a:cubicBezTo>
                  <a:pt x="2743200" y="5642043"/>
                  <a:pt x="2732552" y="5650930"/>
                  <a:pt x="2723745" y="5661498"/>
                </a:cubicBezTo>
                <a:cubicBezTo>
                  <a:pt x="2687197" y="5705356"/>
                  <a:pt x="2716863" y="5701755"/>
                  <a:pt x="2645923" y="5749047"/>
                </a:cubicBezTo>
                <a:cubicBezTo>
                  <a:pt x="2556101" y="5808927"/>
                  <a:pt x="2666590" y="5732513"/>
                  <a:pt x="2597285" y="5787958"/>
                </a:cubicBezTo>
                <a:cubicBezTo>
                  <a:pt x="2588156" y="5795261"/>
                  <a:pt x="2577615" y="5800618"/>
                  <a:pt x="2568102" y="5807413"/>
                </a:cubicBezTo>
                <a:cubicBezTo>
                  <a:pt x="2557815" y="5814761"/>
                  <a:pt x="2515297" y="5848407"/>
                  <a:pt x="2500009" y="5856051"/>
                </a:cubicBezTo>
                <a:cubicBezTo>
                  <a:pt x="2490838" y="5860637"/>
                  <a:pt x="2480251" y="5861740"/>
                  <a:pt x="2470826" y="5865779"/>
                </a:cubicBezTo>
                <a:cubicBezTo>
                  <a:pt x="2457497" y="5871491"/>
                  <a:pt x="2444885" y="5878749"/>
                  <a:pt x="2431915" y="5885234"/>
                </a:cubicBezTo>
                <a:cubicBezTo>
                  <a:pt x="2414138" y="5911900"/>
                  <a:pt x="2399253" y="5942493"/>
                  <a:pt x="2373549" y="5963056"/>
                </a:cubicBezTo>
                <a:cubicBezTo>
                  <a:pt x="2326174" y="6000957"/>
                  <a:pt x="2360240" y="5962388"/>
                  <a:pt x="2305455" y="6011694"/>
                </a:cubicBezTo>
                <a:cubicBezTo>
                  <a:pt x="2285004" y="6030100"/>
                  <a:pt x="2266544" y="6050605"/>
                  <a:pt x="2247089" y="6070060"/>
                </a:cubicBezTo>
                <a:cubicBezTo>
                  <a:pt x="2234119" y="6083030"/>
                  <a:pt x="2223441" y="6098795"/>
                  <a:pt x="2208179" y="6108970"/>
                </a:cubicBezTo>
                <a:cubicBezTo>
                  <a:pt x="2188724" y="6121940"/>
                  <a:pt x="2166347" y="6131347"/>
                  <a:pt x="2149813" y="6147881"/>
                </a:cubicBezTo>
                <a:cubicBezTo>
                  <a:pt x="2029815" y="6267876"/>
                  <a:pt x="2152421" y="6151631"/>
                  <a:pt x="2071992" y="6215975"/>
                </a:cubicBezTo>
                <a:cubicBezTo>
                  <a:pt x="2064830" y="6221704"/>
                  <a:pt x="2058265" y="6228268"/>
                  <a:pt x="2052536" y="6235430"/>
                </a:cubicBezTo>
                <a:cubicBezTo>
                  <a:pt x="2045233" y="6244559"/>
                  <a:pt x="2042809" y="6258128"/>
                  <a:pt x="2033081" y="6264613"/>
                </a:cubicBezTo>
                <a:cubicBezTo>
                  <a:pt x="2021957" y="6272029"/>
                  <a:pt x="2007140" y="6271098"/>
                  <a:pt x="1994170" y="6274341"/>
                </a:cubicBezTo>
                <a:cubicBezTo>
                  <a:pt x="1987685" y="6284069"/>
                  <a:pt x="1982982" y="6295257"/>
                  <a:pt x="1974715" y="6303524"/>
                </a:cubicBezTo>
                <a:cubicBezTo>
                  <a:pt x="1946839" y="6331400"/>
                  <a:pt x="1947994" y="6316885"/>
                  <a:pt x="1916349" y="6332707"/>
                </a:cubicBezTo>
                <a:cubicBezTo>
                  <a:pt x="1901064" y="6340349"/>
                  <a:pt x="1858538" y="6374000"/>
                  <a:pt x="1848255" y="6381345"/>
                </a:cubicBezTo>
                <a:cubicBezTo>
                  <a:pt x="1838741" y="6388140"/>
                  <a:pt x="1828201" y="6393497"/>
                  <a:pt x="1819072" y="6400800"/>
                </a:cubicBezTo>
                <a:cubicBezTo>
                  <a:pt x="1811910" y="6406529"/>
                  <a:pt x="1805346" y="6413094"/>
                  <a:pt x="1799617" y="6420256"/>
                </a:cubicBezTo>
                <a:cubicBezTo>
                  <a:pt x="1792314" y="6429385"/>
                  <a:pt x="1789291" y="6442135"/>
                  <a:pt x="1780162" y="6449438"/>
                </a:cubicBezTo>
                <a:cubicBezTo>
                  <a:pt x="1772155" y="6455844"/>
                  <a:pt x="1760707" y="6455923"/>
                  <a:pt x="1750979" y="6459166"/>
                </a:cubicBezTo>
                <a:cubicBezTo>
                  <a:pt x="1741564" y="6487411"/>
                  <a:pt x="1742367" y="6493533"/>
                  <a:pt x="1721796" y="6517532"/>
                </a:cubicBezTo>
                <a:cubicBezTo>
                  <a:pt x="1709859" y="6531459"/>
                  <a:pt x="1699291" y="6548240"/>
                  <a:pt x="1682885" y="6556443"/>
                </a:cubicBezTo>
                <a:lnTo>
                  <a:pt x="1643974" y="6575898"/>
                </a:lnTo>
                <a:lnTo>
                  <a:pt x="1605064" y="6634264"/>
                </a:lnTo>
                <a:cubicBezTo>
                  <a:pt x="1587102" y="6661208"/>
                  <a:pt x="1569808" y="6688975"/>
                  <a:pt x="1546698" y="6712085"/>
                </a:cubicBezTo>
                <a:cubicBezTo>
                  <a:pt x="1517515" y="6741268"/>
                  <a:pt x="1447153" y="6754391"/>
                  <a:pt x="1420238" y="6760724"/>
                </a:cubicBezTo>
                <a:cubicBezTo>
                  <a:pt x="1359062" y="6775118"/>
                  <a:pt x="1209864" y="6778356"/>
                  <a:pt x="1177047" y="6780179"/>
                </a:cubicBezTo>
                <a:cubicBezTo>
                  <a:pt x="1120360" y="6794351"/>
                  <a:pt x="1004581" y="6830678"/>
                  <a:pt x="933855" y="6828817"/>
                </a:cubicBezTo>
                <a:cubicBezTo>
                  <a:pt x="800306" y="6825302"/>
                  <a:pt x="588261" y="6803315"/>
                  <a:pt x="447472" y="6789907"/>
                </a:cubicBezTo>
                <a:cubicBezTo>
                  <a:pt x="434502" y="6770452"/>
                  <a:pt x="419759" y="6752068"/>
                  <a:pt x="408562" y="6731541"/>
                </a:cubicBezTo>
                <a:cubicBezTo>
                  <a:pt x="333610" y="6594128"/>
                  <a:pt x="491483" y="6817014"/>
                  <a:pt x="330740" y="6575898"/>
                </a:cubicBezTo>
                <a:cubicBezTo>
                  <a:pt x="320565" y="6560636"/>
                  <a:pt x="302836" y="6551661"/>
                  <a:pt x="291830" y="6536987"/>
                </a:cubicBezTo>
                <a:cubicBezTo>
                  <a:pt x="254055" y="6486620"/>
                  <a:pt x="220494" y="6433226"/>
                  <a:pt x="184826" y="6381345"/>
                </a:cubicBezTo>
                <a:cubicBezTo>
                  <a:pt x="178341" y="6358647"/>
                  <a:pt x="172153" y="6335862"/>
                  <a:pt x="165370" y="6313251"/>
                </a:cubicBezTo>
                <a:cubicBezTo>
                  <a:pt x="162424" y="6303430"/>
                  <a:pt x="159682" y="6293493"/>
                  <a:pt x="155643" y="6284068"/>
                </a:cubicBezTo>
                <a:cubicBezTo>
                  <a:pt x="149931" y="6270739"/>
                  <a:pt x="142422" y="6258250"/>
                  <a:pt x="136187" y="6245158"/>
                </a:cubicBezTo>
                <a:cubicBezTo>
                  <a:pt x="56285" y="6077365"/>
                  <a:pt x="77247" y="6136429"/>
                  <a:pt x="48638" y="6050604"/>
                </a:cubicBezTo>
                <a:cubicBezTo>
                  <a:pt x="45396" y="6024664"/>
                  <a:pt x="44789" y="5998256"/>
                  <a:pt x="38911" y="5972783"/>
                </a:cubicBezTo>
                <a:cubicBezTo>
                  <a:pt x="34985" y="5955769"/>
                  <a:pt x="22880" y="5941268"/>
                  <a:pt x="19455" y="5924145"/>
                </a:cubicBezTo>
                <a:cubicBezTo>
                  <a:pt x="9257" y="5873155"/>
                  <a:pt x="712" y="5655564"/>
                  <a:pt x="0" y="5642043"/>
                </a:cubicBezTo>
                <a:cubicBezTo>
                  <a:pt x="3243" y="5110264"/>
                  <a:pt x="400" y="4578414"/>
                  <a:pt x="9728" y="4046707"/>
                </a:cubicBezTo>
                <a:cubicBezTo>
                  <a:pt x="10142" y="4023104"/>
                  <a:pt x="22972" y="4001387"/>
                  <a:pt x="29183" y="3978613"/>
                </a:cubicBezTo>
                <a:cubicBezTo>
                  <a:pt x="32701" y="3965715"/>
                  <a:pt x="35139" y="3952528"/>
                  <a:pt x="38911" y="3939702"/>
                </a:cubicBezTo>
                <a:cubicBezTo>
                  <a:pt x="51355" y="3897391"/>
                  <a:pt x="67124" y="3856029"/>
                  <a:pt x="77821" y="3813243"/>
                </a:cubicBezTo>
                <a:cubicBezTo>
                  <a:pt x="81064" y="3800273"/>
                  <a:pt x="82584" y="3786745"/>
                  <a:pt x="87549" y="3774332"/>
                </a:cubicBezTo>
                <a:cubicBezTo>
                  <a:pt x="95627" y="3754136"/>
                  <a:pt x="107004" y="3735421"/>
                  <a:pt x="116732" y="3715966"/>
                </a:cubicBezTo>
                <a:cubicBezTo>
                  <a:pt x="135598" y="3565047"/>
                  <a:pt x="114166" y="3711135"/>
                  <a:pt x="145915" y="3560324"/>
                </a:cubicBezTo>
                <a:cubicBezTo>
                  <a:pt x="153383" y="3524849"/>
                  <a:pt x="157774" y="3488767"/>
                  <a:pt x="165370" y="3453319"/>
                </a:cubicBezTo>
                <a:cubicBezTo>
                  <a:pt x="167518" y="3443293"/>
                  <a:pt x="172281" y="3433995"/>
                  <a:pt x="175098" y="3424136"/>
                </a:cubicBezTo>
                <a:cubicBezTo>
                  <a:pt x="178771" y="3411281"/>
                  <a:pt x="180598" y="3397909"/>
                  <a:pt x="184826" y="3385226"/>
                </a:cubicBezTo>
                <a:cubicBezTo>
                  <a:pt x="193587" y="3358943"/>
                  <a:pt x="206594" y="3334098"/>
                  <a:pt x="214009" y="3307404"/>
                </a:cubicBezTo>
                <a:cubicBezTo>
                  <a:pt x="214446" y="3305832"/>
                  <a:pt x="234193" y="3198214"/>
                  <a:pt x="243192" y="3171217"/>
                </a:cubicBezTo>
                <a:cubicBezTo>
                  <a:pt x="248714" y="3154652"/>
                  <a:pt x="256162" y="3138792"/>
                  <a:pt x="262647" y="3122579"/>
                </a:cubicBezTo>
                <a:cubicBezTo>
                  <a:pt x="265889" y="3103124"/>
                  <a:pt x="269767" y="3083764"/>
                  <a:pt x="272374" y="3064213"/>
                </a:cubicBezTo>
                <a:cubicBezTo>
                  <a:pt x="276255" y="3035108"/>
                  <a:pt x="277637" y="3005685"/>
                  <a:pt x="282102" y="2976664"/>
                </a:cubicBezTo>
                <a:cubicBezTo>
                  <a:pt x="287169" y="2943729"/>
                  <a:pt x="293085" y="2938224"/>
                  <a:pt x="301557" y="2908570"/>
                </a:cubicBezTo>
                <a:cubicBezTo>
                  <a:pt x="305230" y="2895715"/>
                  <a:pt x="308042" y="2882630"/>
                  <a:pt x="311285" y="2869660"/>
                </a:cubicBezTo>
                <a:cubicBezTo>
                  <a:pt x="323880" y="2277712"/>
                  <a:pt x="264116" y="2567428"/>
                  <a:pt x="340468" y="2363821"/>
                </a:cubicBezTo>
                <a:cubicBezTo>
                  <a:pt x="354466" y="2326492"/>
                  <a:pt x="347654" y="2338670"/>
                  <a:pt x="359923" y="2295728"/>
                </a:cubicBezTo>
                <a:cubicBezTo>
                  <a:pt x="362740" y="2285869"/>
                  <a:pt x="365065" y="2275716"/>
                  <a:pt x="369651" y="2266545"/>
                </a:cubicBezTo>
                <a:cubicBezTo>
                  <a:pt x="374879" y="2256088"/>
                  <a:pt x="383878" y="2247819"/>
                  <a:pt x="389106" y="2237362"/>
                </a:cubicBezTo>
                <a:cubicBezTo>
                  <a:pt x="393692" y="2228191"/>
                  <a:pt x="391583" y="2215430"/>
                  <a:pt x="398834" y="2208179"/>
                </a:cubicBezTo>
                <a:cubicBezTo>
                  <a:pt x="411638" y="2195375"/>
                  <a:pt x="455579" y="2175753"/>
                  <a:pt x="466928" y="2169268"/>
                </a:cubicBezTo>
                <a:close/>
              </a:path>
            </a:pathLst>
          </a:custGeom>
          <a:gradFill>
            <a:gsLst>
              <a:gs pos="0">
                <a:srgbClr val="FFFF00"/>
              </a:gs>
              <a:gs pos="9737">
                <a:srgbClr val="FBFD89"/>
              </a:gs>
              <a:gs pos="21419">
                <a:srgbClr val="F6FAB2"/>
              </a:gs>
              <a:gs pos="31820">
                <a:srgbClr val="DFECA0">
                  <a:alpha val="72000"/>
                  <a:lumMod val="42000"/>
                  <a:lumOff val="58000"/>
                </a:srgbClr>
              </a:gs>
              <a:gs pos="38948">
                <a:srgbClr val="E8F1DB"/>
              </a:gs>
              <a:gs pos="53880">
                <a:schemeClr val="accent4">
                  <a:lumMod val="20000"/>
                  <a:lumOff val="80000"/>
                </a:schemeClr>
              </a:gs>
              <a:gs pos="74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Untertitel 8"/>
          <p:cNvSpPr>
            <a:spLocks noGrp="1"/>
          </p:cNvSpPr>
          <p:nvPr>
            <p:ph idx="1"/>
          </p:nvPr>
        </p:nvSpPr>
        <p:spPr bwMode="auto">
          <a:xfrm>
            <a:off x="5159897" y="2057400"/>
            <a:ext cx="6912768" cy="2364122"/>
          </a:xfrm>
        </p:spPr>
        <p:txBody>
          <a:bodyPr>
            <a:noAutofit/>
          </a:bodyPr>
          <a:lstStyle/>
          <a:p>
            <a:pPr marL="0" indent="0">
              <a:lnSpc>
                <a:spcPct val="200000"/>
              </a:lnSpc>
              <a:buNone/>
              <a:defRPr/>
            </a:pPr>
            <a:r>
              <a:rPr lang="de-DE" sz="2400" b="1" dirty="0">
                <a:solidFill>
                  <a:schemeClr val="tx2"/>
                </a:solidFill>
              </a:rPr>
              <a:t># </a:t>
            </a:r>
            <a:r>
              <a:rPr lang="de-DE" sz="2400" b="1" dirty="0" smtClean="0">
                <a:solidFill>
                  <a:schemeClr val="tx2"/>
                </a:solidFill>
              </a:rPr>
              <a:t>Introduction </a:t>
            </a:r>
            <a:r>
              <a:rPr lang="de-DE" sz="2400" b="1" dirty="0" err="1" smtClean="0">
                <a:solidFill>
                  <a:schemeClr val="tx2"/>
                </a:solidFill>
              </a:rPr>
              <a:t>to</a:t>
            </a:r>
            <a:r>
              <a:rPr lang="de-DE" sz="2400" b="1" dirty="0" smtClean="0">
                <a:solidFill>
                  <a:schemeClr val="tx2"/>
                </a:solidFill>
              </a:rPr>
              <a:t> </a:t>
            </a:r>
            <a:r>
              <a:rPr lang="de-DE" sz="2400" b="1" dirty="0" err="1" smtClean="0">
                <a:solidFill>
                  <a:schemeClr val="tx2"/>
                </a:solidFill>
              </a:rPr>
              <a:t>the</a:t>
            </a:r>
            <a:r>
              <a:rPr lang="de-DE" sz="2400" b="1" dirty="0" smtClean="0">
                <a:solidFill>
                  <a:schemeClr val="tx2"/>
                </a:solidFill>
              </a:rPr>
              <a:t> CLIL Setting</a:t>
            </a:r>
            <a:endParaRPr lang="de-DE" sz="2400" b="1" dirty="0">
              <a:solidFill>
                <a:schemeClr val="tx2"/>
              </a:solidFill>
            </a:endParaRPr>
          </a:p>
          <a:p>
            <a:pPr marL="0" indent="0">
              <a:lnSpc>
                <a:spcPct val="200000"/>
              </a:lnSpc>
              <a:buNone/>
              <a:defRPr/>
            </a:pPr>
            <a:r>
              <a:rPr lang="en-US" sz="2400" b="1" dirty="0" smtClean="0">
                <a:solidFill>
                  <a:schemeClr val="tx2"/>
                </a:solidFill>
              </a:rPr>
              <a:t># </a:t>
            </a:r>
            <a:r>
              <a:rPr lang="en-US" sz="2400" b="1" dirty="0">
                <a:solidFill>
                  <a:schemeClr val="tx2"/>
                </a:solidFill>
              </a:rPr>
              <a:t>My CLIL experience – in a </a:t>
            </a:r>
            <a:r>
              <a:rPr lang="en-US" sz="2400" b="1" dirty="0" smtClean="0">
                <a:solidFill>
                  <a:schemeClr val="tx2"/>
                </a:solidFill>
              </a:rPr>
              <a:t>nutshell</a:t>
            </a:r>
          </a:p>
          <a:p>
            <a:pPr marL="0" indent="0">
              <a:lnSpc>
                <a:spcPct val="200000"/>
              </a:lnSpc>
              <a:buNone/>
              <a:defRPr/>
            </a:pPr>
            <a:r>
              <a:rPr lang="en-US" sz="2400" b="1" dirty="0" smtClean="0">
                <a:solidFill>
                  <a:schemeClr val="tx2"/>
                </a:solidFill>
              </a:rPr>
              <a:t># </a:t>
            </a:r>
            <a:r>
              <a:rPr lang="en-US" sz="2400" b="1" dirty="0">
                <a:solidFill>
                  <a:schemeClr val="tx2"/>
                </a:solidFill>
              </a:rPr>
              <a:t>Outcome of our reflection process</a:t>
            </a:r>
          </a:p>
          <a:p>
            <a:pPr marL="0" indent="0">
              <a:lnSpc>
                <a:spcPct val="200000"/>
              </a:lnSpc>
              <a:buNone/>
              <a:defRPr/>
            </a:pPr>
            <a:r>
              <a:rPr lang="en-US" sz="2400" b="1" dirty="0" smtClean="0">
                <a:solidFill>
                  <a:schemeClr val="tx2"/>
                </a:solidFill>
              </a:rPr>
              <a:t># </a:t>
            </a:r>
            <a:r>
              <a:rPr lang="en-US" sz="2400" b="1" dirty="0">
                <a:solidFill>
                  <a:schemeClr val="tx2"/>
                </a:solidFill>
              </a:rPr>
              <a:t>What is specific about CLIL in higher education context in </a:t>
            </a:r>
            <a:r>
              <a:rPr lang="en-US" sz="2400" b="1" dirty="0" smtClean="0">
                <a:solidFill>
                  <a:schemeClr val="tx2"/>
                </a:solidFill>
              </a:rPr>
              <a:t>an English study program?</a:t>
            </a:r>
          </a:p>
          <a:p>
            <a:pPr marL="0" indent="0">
              <a:buNone/>
              <a:defRPr/>
            </a:pPr>
            <a:endParaRPr lang="en-US" sz="2400" b="1" dirty="0">
              <a:solidFill>
                <a:schemeClr val="tx2"/>
              </a:solidFill>
            </a:endParaRPr>
          </a:p>
          <a:p>
            <a:pPr marL="0" indent="0">
              <a:buNone/>
              <a:defRPr/>
            </a:pPr>
            <a:endParaRPr lang="en-US" sz="2800" b="1" dirty="0" smtClean="0">
              <a:solidFill>
                <a:schemeClr val="tx2"/>
              </a:solidFill>
            </a:endParaRPr>
          </a:p>
          <a:p>
            <a:pPr marL="0" indent="0">
              <a:buNone/>
              <a:defRPr/>
            </a:pPr>
            <a:endParaRPr lang="de-DE" sz="2800" b="1" dirty="0">
              <a:solidFill>
                <a:schemeClr val="tx2"/>
              </a:solidFill>
            </a:endParaRPr>
          </a:p>
          <a:p>
            <a:pPr marL="0" indent="0">
              <a:buNone/>
              <a:defRPr/>
            </a:pPr>
            <a:endParaRPr lang="de-DE" sz="2000" dirty="0">
              <a:solidFill>
                <a:schemeClr val="tx2"/>
              </a:solidFill>
            </a:endParaRPr>
          </a:p>
        </p:txBody>
      </p:sp>
      <p:sp>
        <p:nvSpPr>
          <p:cNvPr id="2" name="Textplatzhalter 1"/>
          <p:cNvSpPr>
            <a:spLocks noGrp="1"/>
          </p:cNvSpPr>
          <p:nvPr>
            <p:ph type="body" sz="half" idx="2"/>
          </p:nvPr>
        </p:nvSpPr>
        <p:spPr bwMode="auto">
          <a:xfrm>
            <a:off x="839789" y="2057400"/>
            <a:ext cx="3167980" cy="3811588"/>
          </a:xfrm>
        </p:spPr>
        <p:txBody>
          <a:bodyPr anchor="ctr">
            <a:normAutofit/>
          </a:bodyPr>
          <a:lstStyle/>
          <a:p>
            <a:pPr>
              <a:defRPr/>
            </a:pPr>
            <a:r>
              <a:rPr lang="de-DE" sz="5400" b="1" dirty="0">
                <a:solidFill>
                  <a:srgbClr val="FF0066"/>
                </a:solidFill>
              </a:rPr>
              <a:t>AGENDA</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Outcome of our reflection process</a:t>
            </a:r>
            <a:br>
              <a:rPr lang="en-US" dirty="0"/>
            </a:br>
            <a:r>
              <a:rPr lang="en-US" sz="2200" dirty="0">
                <a:solidFill>
                  <a:srgbClr val="FF0066"/>
                </a:solidFill>
              </a:rPr>
              <a:t>What did we derive from?</a:t>
            </a:r>
          </a:p>
        </p:txBody>
      </p:sp>
      <p:graphicFrame>
        <p:nvGraphicFramePr>
          <p:cNvPr id="6" name="Tabelle 5"/>
          <p:cNvGraphicFramePr>
            <a:graphicFrameLocks noGrp="1"/>
          </p:cNvGraphicFramePr>
          <p:nvPr>
            <p:extLst>
              <p:ext uri="{D42A27DB-BD31-4B8C-83A1-F6EECF244321}">
                <p14:modId xmlns:p14="http://schemas.microsoft.com/office/powerpoint/2010/main" val="1429502136"/>
              </p:ext>
            </p:extLst>
          </p:nvPr>
        </p:nvGraphicFramePr>
        <p:xfrm>
          <a:off x="841726" y="1844824"/>
          <a:ext cx="10657184" cy="4724400"/>
        </p:xfrm>
        <a:graphic>
          <a:graphicData uri="http://schemas.openxmlformats.org/drawingml/2006/table">
            <a:tbl>
              <a:tblPr firstRow="1" bandRow="1">
                <a:tableStyleId>{D1A4786B-EC29-D31E-4948-C12F812CC4CE}</a:tableStyleId>
              </a:tblPr>
              <a:tblGrid>
                <a:gridCol w="1149818">
                  <a:extLst>
                    <a:ext uri="{9D8B030D-6E8A-4147-A177-3AD203B41FA5}">
                      <a16:colId xmlns:a16="http://schemas.microsoft.com/office/drawing/2014/main" val="541337537"/>
                    </a:ext>
                  </a:extLst>
                </a:gridCol>
                <a:gridCol w="9507366">
                  <a:extLst>
                    <a:ext uri="{9D8B030D-6E8A-4147-A177-3AD203B41FA5}">
                      <a16:colId xmlns:a16="http://schemas.microsoft.com/office/drawing/2014/main" val="2962079408"/>
                    </a:ext>
                  </a:extLst>
                </a:gridCol>
              </a:tblGrid>
              <a:tr h="370840">
                <a:tc>
                  <a:txBody>
                    <a:bodyPr/>
                    <a:lstStyle/>
                    <a:p>
                      <a:r>
                        <a:rPr lang="de-DE" sz="1600" dirty="0" err="1" smtClean="0">
                          <a:latin typeface="Dotum" panose="020B0600000101010101" pitchFamily="34" charset="-127"/>
                          <a:ea typeface="Dotum" panose="020B0600000101010101" pitchFamily="34" charset="-127"/>
                        </a:rPr>
                        <a:t>Planning</a:t>
                      </a:r>
                      <a:endParaRPr lang="de-DE" sz="1600" dirty="0">
                        <a:latin typeface="Dotum" panose="020B0600000101010101" pitchFamily="34" charset="-127"/>
                        <a:ea typeface="Dotum" panose="020B0600000101010101" pitchFamily="34" charset="-127"/>
                      </a:endParaRPr>
                    </a:p>
                  </a:txBody>
                  <a:tcPr/>
                </a:tc>
                <a:tc>
                  <a:txBody>
                    <a:bodyPr/>
                    <a:lstStyle/>
                    <a:p>
                      <a:pPr marL="0" indent="0">
                        <a:buFont typeface="Arial" panose="020B0604020202020204" pitchFamily="34" charset="0"/>
                        <a:buNone/>
                      </a:pPr>
                      <a:r>
                        <a:rPr lang="en-US" sz="1600" b="1" dirty="0" smtClean="0">
                          <a:latin typeface="Dotum" panose="020B0600000101010101" pitchFamily="34" charset="-127"/>
                          <a:ea typeface="Dotum" panose="020B0600000101010101" pitchFamily="34" charset="-127"/>
                        </a:rPr>
                        <a:t>Joint planning of lectures with objectives, procedures and responsibilities is essential and the starting point for cooperation.</a:t>
                      </a:r>
                    </a:p>
                    <a:p>
                      <a:pPr marL="285750" indent="-285750">
                        <a:buFont typeface="Arial" panose="020B0604020202020204" pitchFamily="34" charset="0"/>
                        <a:buChar char="•"/>
                      </a:pPr>
                      <a:endParaRPr lang="en-US" sz="1600" dirty="0" smtClean="0">
                        <a:latin typeface="Dotum" panose="020B0600000101010101" pitchFamily="34" charset="-127"/>
                        <a:ea typeface="Dotum" panose="020B0600000101010101" pitchFamily="34" charset="-127"/>
                      </a:endParaRPr>
                    </a:p>
                    <a:p>
                      <a:pPr marL="342900" indent="-342900">
                        <a:buFont typeface="+mj-lt"/>
                        <a:buAutoNum type="arabicPeriod"/>
                      </a:pPr>
                      <a:r>
                        <a:rPr lang="en-US" sz="1600" dirty="0" smtClean="0">
                          <a:latin typeface="Dotum" panose="020B0600000101010101" pitchFamily="34" charset="-127"/>
                          <a:ea typeface="Dotum" panose="020B0600000101010101" pitchFamily="34" charset="-127"/>
                        </a:rPr>
                        <a:t>In the </a:t>
                      </a:r>
                      <a:r>
                        <a:rPr lang="en-US" sz="1600" b="1" u="sng" dirty="0" smtClean="0">
                          <a:latin typeface="Dotum" panose="020B0600000101010101" pitchFamily="34" charset="-127"/>
                          <a:ea typeface="Dotum" panose="020B0600000101010101" pitchFamily="34" charset="-127"/>
                        </a:rPr>
                        <a:t>1ST YEAR </a:t>
                      </a:r>
                      <a:r>
                        <a:rPr lang="en-US" sz="1600" dirty="0" smtClean="0">
                          <a:latin typeface="Dotum" panose="020B0600000101010101" pitchFamily="34" charset="-127"/>
                          <a:ea typeface="Dotum" panose="020B0600000101010101" pitchFamily="34" charset="-127"/>
                        </a:rPr>
                        <a:t>of </a:t>
                      </a:r>
                      <a:r>
                        <a:rPr lang="en-US" sz="1600" dirty="0" err="1" smtClean="0">
                          <a:latin typeface="Dotum" panose="020B0600000101010101" pitchFamily="34" charset="-127"/>
                          <a:ea typeface="Dotum" panose="020B0600000101010101" pitchFamily="34" charset="-127"/>
                        </a:rPr>
                        <a:t>practise</a:t>
                      </a:r>
                      <a:r>
                        <a:rPr lang="en-US" sz="1600" dirty="0" smtClean="0">
                          <a:latin typeface="Dotum" panose="020B0600000101010101" pitchFamily="34" charset="-127"/>
                          <a:ea typeface="Dotum" panose="020B0600000101010101" pitchFamily="34" charset="-127"/>
                        </a:rPr>
                        <a:t>, </a:t>
                      </a:r>
                      <a:r>
                        <a:rPr lang="en-US" sz="1600" b="1" dirty="0" smtClean="0">
                          <a:solidFill>
                            <a:srgbClr val="FF0066"/>
                          </a:solidFill>
                          <a:latin typeface="Dotum" panose="020B0600000101010101" pitchFamily="34" charset="-127"/>
                          <a:ea typeface="Dotum" panose="020B0600000101010101" pitchFamily="34" charset="-127"/>
                        </a:rPr>
                        <a:t>CONTENT can/should precede </a:t>
                      </a:r>
                      <a:r>
                        <a:rPr lang="en-US" sz="1600" dirty="0" smtClean="0">
                          <a:latin typeface="Dotum" panose="020B0600000101010101" pitchFamily="34" charset="-127"/>
                          <a:ea typeface="Dotum" panose="020B0600000101010101" pitchFamily="34" charset="-127"/>
                        </a:rPr>
                        <a:t>in order to create structure and to offer LANGUAGE a point of reference.</a:t>
                      </a:r>
                    </a:p>
                    <a:p>
                      <a:pPr marL="342900" indent="-342900">
                        <a:buFont typeface="+mj-lt"/>
                        <a:buAutoNum type="arabicPeriod"/>
                      </a:pPr>
                      <a:endParaRPr lang="en-US" sz="1600" baseline="0" dirty="0" smtClean="0">
                        <a:latin typeface="Dotum" panose="020B0600000101010101" pitchFamily="34" charset="-127"/>
                        <a:ea typeface="Dotum" panose="020B0600000101010101" pitchFamily="34" charset="-127"/>
                      </a:endParaRPr>
                    </a:p>
                    <a:p>
                      <a:pPr marL="342900" indent="-342900">
                        <a:buFont typeface="+mj-lt"/>
                        <a:buAutoNum type="arabicPeriod"/>
                      </a:pPr>
                      <a:r>
                        <a:rPr lang="en-US" sz="1600" baseline="0" dirty="0" smtClean="0">
                          <a:latin typeface="Dotum" panose="020B0600000101010101" pitchFamily="34" charset="-127"/>
                          <a:ea typeface="Dotum" panose="020B0600000101010101" pitchFamily="34" charset="-127"/>
                        </a:rPr>
                        <a:t>Starting with the </a:t>
                      </a:r>
                      <a:r>
                        <a:rPr lang="en-US" sz="1600" b="1" u="sng" baseline="0" dirty="0" smtClean="0">
                          <a:latin typeface="Dotum" panose="020B0600000101010101" pitchFamily="34" charset="-127"/>
                          <a:ea typeface="Dotum" panose="020B0600000101010101" pitchFamily="34" charset="-127"/>
                        </a:rPr>
                        <a:t>2ND YEAR</a:t>
                      </a:r>
                      <a:r>
                        <a:rPr lang="en-US" sz="1600" baseline="0" dirty="0" smtClean="0">
                          <a:latin typeface="Dotum" panose="020B0600000101010101" pitchFamily="34" charset="-127"/>
                          <a:ea typeface="Dotum" panose="020B0600000101010101" pitchFamily="34" charset="-127"/>
                        </a:rPr>
                        <a:t>, </a:t>
                      </a:r>
                      <a:r>
                        <a:rPr lang="en-US" sz="1600" b="1" baseline="0" dirty="0" smtClean="0">
                          <a:solidFill>
                            <a:srgbClr val="FF0066"/>
                          </a:solidFill>
                          <a:latin typeface="Dotum" panose="020B0600000101010101" pitchFamily="34" charset="-127"/>
                          <a:ea typeface="Dotum" panose="020B0600000101010101" pitchFamily="34" charset="-127"/>
                        </a:rPr>
                        <a:t>greater symbiosis between the two subjects </a:t>
                      </a:r>
                      <a:r>
                        <a:rPr lang="en-US" sz="1600" baseline="0" dirty="0" smtClean="0">
                          <a:latin typeface="Dotum" panose="020B0600000101010101" pitchFamily="34" charset="-127"/>
                          <a:ea typeface="Dotum" panose="020B0600000101010101" pitchFamily="34" charset="-127"/>
                        </a:rPr>
                        <a:t>needs to be worked on, which should go hand in hand with an "emancipation" of LANGUAGE.</a:t>
                      </a:r>
                    </a:p>
                    <a:p>
                      <a:pPr marL="285750" indent="-285750">
                        <a:buFont typeface="Arial" panose="020B0604020202020204" pitchFamily="34" charset="0"/>
                        <a:buChar char="•"/>
                      </a:pPr>
                      <a:endParaRPr lang="en-US" sz="1600" baseline="0" dirty="0" smtClean="0">
                        <a:latin typeface="Dotum" panose="020B0600000101010101" pitchFamily="34" charset="-127"/>
                        <a:ea typeface="Dotum" panose="020B0600000101010101" pitchFamily="34" charset="-127"/>
                      </a:endParaRPr>
                    </a:p>
                    <a:p>
                      <a:pPr marL="742950" lvl="1" indent="-285750">
                        <a:buFont typeface="Arial" panose="020B0604020202020204" pitchFamily="34" charset="0"/>
                        <a:buChar char="•"/>
                      </a:pPr>
                      <a:r>
                        <a:rPr lang="en-US" sz="1600" baseline="0" dirty="0" smtClean="0">
                          <a:latin typeface="Dotum" panose="020B0600000101010101" pitchFamily="34" charset="-127"/>
                          <a:ea typeface="Dotum" panose="020B0600000101010101" pitchFamily="34" charset="-127"/>
                        </a:rPr>
                        <a:t>LANGUAGE defines competence skills in Listening, Reading, Speaking and Writing according to Bloom that are </a:t>
                      </a:r>
                      <a:r>
                        <a:rPr lang="en-US" sz="1600" baseline="0" dirty="0" err="1" smtClean="0">
                          <a:latin typeface="Dotum" panose="020B0600000101010101" pitchFamily="34" charset="-127"/>
                          <a:ea typeface="Dotum" panose="020B0600000101010101" pitchFamily="34" charset="-127"/>
                        </a:rPr>
                        <a:t>harmonised</a:t>
                      </a:r>
                      <a:r>
                        <a:rPr lang="en-US" sz="1600" baseline="0" dirty="0" smtClean="0">
                          <a:latin typeface="Dotum" panose="020B0600000101010101" pitchFamily="34" charset="-127"/>
                          <a:ea typeface="Dotum" panose="020B0600000101010101" pitchFamily="34" charset="-127"/>
                        </a:rPr>
                        <a:t> with CONTENT.</a:t>
                      </a:r>
                    </a:p>
                    <a:p>
                      <a:pPr marL="742950" lvl="1" indent="-285750">
                        <a:buFont typeface="Arial" panose="020B0604020202020204" pitchFamily="34" charset="0"/>
                        <a:buChar char="•"/>
                      </a:pPr>
                      <a:r>
                        <a:rPr lang="en-US" sz="1600" baseline="0" dirty="0" smtClean="0">
                          <a:latin typeface="Dotum" panose="020B0600000101010101" pitchFamily="34" charset="-127"/>
                          <a:ea typeface="Dotum" panose="020B0600000101010101" pitchFamily="34" charset="-127"/>
                        </a:rPr>
                        <a:t>CONTENT thinks even more about which content elements are rather LANGUAGE elements or are strongly related to </a:t>
                      </a:r>
                      <a:r>
                        <a:rPr lang="en-US" sz="1600" baseline="0" dirty="0" err="1" smtClean="0">
                          <a:latin typeface="Dotum" panose="020B0600000101010101" pitchFamily="34" charset="-127"/>
                          <a:ea typeface="Dotum" panose="020B0600000101010101" pitchFamily="34" charset="-127"/>
                        </a:rPr>
                        <a:t>LanguageContent</a:t>
                      </a:r>
                      <a:r>
                        <a:rPr lang="en-US" sz="1600" baseline="0" dirty="0" smtClean="0">
                          <a:latin typeface="Dotum" panose="020B0600000101010101" pitchFamily="34" charset="-127"/>
                          <a:ea typeface="Dotum" panose="020B0600000101010101" pitchFamily="34" charset="-127"/>
                        </a:rPr>
                        <a:t> specifies expectations of language skills based on content and teaching experience</a:t>
                      </a:r>
                    </a:p>
                    <a:p>
                      <a:pPr marL="742950" lvl="1" indent="-285750">
                        <a:buFont typeface="Arial" panose="020B0604020202020204" pitchFamily="34" charset="0"/>
                        <a:buChar char="•"/>
                      </a:pPr>
                      <a:r>
                        <a:rPr lang="en-US" sz="1600" baseline="0" dirty="0" smtClean="0">
                          <a:latin typeface="Dotum" panose="020B0600000101010101" pitchFamily="34" charset="-127"/>
                          <a:ea typeface="Dotum" panose="020B0600000101010101" pitchFamily="34" charset="-127"/>
                        </a:rPr>
                        <a:t>Team-related tasks should be discussed/distributed again after the first round; strengths &amp; interests-led</a:t>
                      </a:r>
                    </a:p>
                    <a:p>
                      <a:pPr marL="285750" indent="-285750">
                        <a:buFont typeface="Arial" panose="020B0604020202020204" pitchFamily="34" charset="0"/>
                        <a:buChar char="•"/>
                      </a:pPr>
                      <a:endParaRPr lang="en-US" sz="1600" baseline="0" dirty="0" smtClean="0">
                        <a:latin typeface="Dotum" panose="020B0600000101010101" pitchFamily="34" charset="-127"/>
                        <a:ea typeface="Dotum" panose="020B0600000101010101" pitchFamily="34" charset="-127"/>
                      </a:endParaRPr>
                    </a:p>
                    <a:p>
                      <a:pPr marL="742950" lvl="1" indent="-285750">
                        <a:buFont typeface="Arial" panose="020B0604020202020204" pitchFamily="34" charset="0"/>
                        <a:buChar char="•"/>
                      </a:pPr>
                      <a:r>
                        <a:rPr lang="en-US" sz="1600" baseline="0" dirty="0" smtClean="0">
                          <a:latin typeface="Dotum" panose="020B0600000101010101" pitchFamily="34" charset="-127"/>
                          <a:ea typeface="Dotum" panose="020B0600000101010101" pitchFamily="34" charset="-127"/>
                        </a:rPr>
                        <a:t>Set up a </a:t>
                      </a:r>
                      <a:r>
                        <a:rPr lang="en-US" sz="1600" b="1" baseline="0" dirty="0" smtClean="0">
                          <a:solidFill>
                            <a:srgbClr val="FF0066"/>
                          </a:solidFill>
                          <a:latin typeface="Dotum" panose="020B0600000101010101" pitchFamily="34" charset="-127"/>
                          <a:ea typeface="Dotum" panose="020B0600000101010101" pitchFamily="34" charset="-127"/>
                        </a:rPr>
                        <a:t>responsibility matrix-</a:t>
                      </a:r>
                      <a:r>
                        <a:rPr lang="en-US" sz="1600" baseline="0" dirty="0" smtClean="0">
                          <a:latin typeface="Dotum" panose="020B0600000101010101" pitchFamily="34" charset="-127"/>
                          <a:ea typeface="Dotum" panose="020B0600000101010101" pitchFamily="34" charset="-127"/>
                        </a:rPr>
                        <a:t>&gt; Who is doing what?</a:t>
                      </a:r>
                    </a:p>
                    <a:p>
                      <a:pPr marL="742950" lvl="1" indent="-285750">
                        <a:buFont typeface="Arial" panose="020B0604020202020204" pitchFamily="34" charset="0"/>
                        <a:buChar char="•"/>
                      </a:pPr>
                      <a:r>
                        <a:rPr lang="de-DE" sz="1600" baseline="0" dirty="0" smtClean="0">
                          <a:latin typeface="Dotum" panose="020B0600000101010101" pitchFamily="34" charset="-127"/>
                          <a:ea typeface="Dotum" panose="020B0600000101010101" pitchFamily="34" charset="-127"/>
                        </a:rPr>
                        <a:t>Tracking </a:t>
                      </a:r>
                      <a:r>
                        <a:rPr lang="de-DE" sz="1600" baseline="0" dirty="0" err="1" smtClean="0">
                          <a:latin typeface="Dotum" panose="020B0600000101010101" pitchFamily="34" charset="-127"/>
                          <a:ea typeface="Dotum" panose="020B0600000101010101" pitchFamily="34" charset="-127"/>
                        </a:rPr>
                        <a:t>of</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teaching</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effort</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to</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identify</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unbalances</a:t>
                      </a:r>
                      <a:r>
                        <a:rPr lang="de-DE" sz="1600" baseline="0" dirty="0" smtClean="0">
                          <a:latin typeface="Dotum" panose="020B0600000101010101" pitchFamily="34" charset="-127"/>
                          <a:ea typeface="Dotum" panose="020B0600000101010101" pitchFamily="34" charset="-127"/>
                        </a:rPr>
                        <a:t> at an </a:t>
                      </a:r>
                      <a:r>
                        <a:rPr lang="de-DE" sz="1600" baseline="0" dirty="0" err="1" smtClean="0">
                          <a:latin typeface="Dotum" panose="020B0600000101010101" pitchFamily="34" charset="-127"/>
                          <a:ea typeface="Dotum" panose="020B0600000101010101" pitchFamily="34" charset="-127"/>
                        </a:rPr>
                        <a:t>early</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stage</a:t>
                      </a:r>
                      <a:endParaRPr lang="de-DE" sz="1600" dirty="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1894405556"/>
                  </a:ext>
                </a:extLst>
              </a:tr>
            </a:tbl>
          </a:graphicData>
        </a:graphic>
      </p:graphicFrame>
    </p:spTree>
    <p:extLst>
      <p:ext uri="{BB962C8B-B14F-4D97-AF65-F5344CB8AC3E}">
        <p14:creationId xmlns:p14="http://schemas.microsoft.com/office/powerpoint/2010/main" val="2478017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Outcome of our reflection process</a:t>
            </a:r>
            <a:br>
              <a:rPr lang="en-US" dirty="0"/>
            </a:br>
            <a:r>
              <a:rPr lang="en-US" sz="2200" dirty="0">
                <a:solidFill>
                  <a:srgbClr val="FF0066"/>
                </a:solidFill>
              </a:rPr>
              <a:t>What did we derive from?</a:t>
            </a:r>
          </a:p>
        </p:txBody>
      </p:sp>
      <p:graphicFrame>
        <p:nvGraphicFramePr>
          <p:cNvPr id="6" name="Tabelle 5"/>
          <p:cNvGraphicFramePr>
            <a:graphicFrameLocks noGrp="1"/>
          </p:cNvGraphicFramePr>
          <p:nvPr>
            <p:extLst>
              <p:ext uri="{D42A27DB-BD31-4B8C-83A1-F6EECF244321}">
                <p14:modId xmlns:p14="http://schemas.microsoft.com/office/powerpoint/2010/main" val="3978209599"/>
              </p:ext>
            </p:extLst>
          </p:nvPr>
        </p:nvGraphicFramePr>
        <p:xfrm>
          <a:off x="911424" y="1690688"/>
          <a:ext cx="10873208" cy="4546600"/>
        </p:xfrm>
        <a:graphic>
          <a:graphicData uri="http://schemas.openxmlformats.org/drawingml/2006/table">
            <a:tbl>
              <a:tblPr firstRow="1" bandRow="1">
                <a:tableStyleId>{D1A4786B-EC29-D31E-4948-C12F812CC4CE}</a:tableStyleId>
              </a:tblPr>
              <a:tblGrid>
                <a:gridCol w="1850759">
                  <a:extLst>
                    <a:ext uri="{9D8B030D-6E8A-4147-A177-3AD203B41FA5}">
                      <a16:colId xmlns:a16="http://schemas.microsoft.com/office/drawing/2014/main" val="541337537"/>
                    </a:ext>
                  </a:extLst>
                </a:gridCol>
                <a:gridCol w="9022449">
                  <a:extLst>
                    <a:ext uri="{9D8B030D-6E8A-4147-A177-3AD203B41FA5}">
                      <a16:colId xmlns:a16="http://schemas.microsoft.com/office/drawing/2014/main" val="2962079408"/>
                    </a:ext>
                  </a:extLst>
                </a:gridCol>
              </a:tblGrid>
              <a:tr h="370840">
                <a:tc>
                  <a:txBody>
                    <a:bodyPr/>
                    <a:lstStyle/>
                    <a:p>
                      <a:r>
                        <a:rPr lang="de-DE" sz="1600" dirty="0" smtClean="0">
                          <a:latin typeface="Dotum" panose="020B0600000101010101" pitchFamily="34" charset="-127"/>
                          <a:ea typeface="Dotum" panose="020B0600000101010101" pitchFamily="34" charset="-127"/>
                        </a:rPr>
                        <a:t>Team Formation</a:t>
                      </a:r>
                      <a:endParaRPr lang="de-DE" sz="1600" dirty="0">
                        <a:latin typeface="Dotum" panose="020B0600000101010101" pitchFamily="34" charset="-127"/>
                        <a:ea typeface="Dotum" panose="020B0600000101010101" pitchFamily="34" charset="-127"/>
                      </a:endParaRPr>
                    </a:p>
                  </a:txBody>
                  <a:tcPr/>
                </a:tc>
                <a:tc>
                  <a:txBody>
                    <a:bodyPr/>
                    <a:lstStyle/>
                    <a:p>
                      <a:pPr marL="285750" indent="-285750">
                        <a:buFont typeface="Arial" panose="020B0604020202020204" pitchFamily="34" charset="0"/>
                        <a:buChar char="•"/>
                      </a:pPr>
                      <a:r>
                        <a:rPr lang="en-US" sz="1600" dirty="0" smtClean="0">
                          <a:latin typeface="Dotum" panose="020B0600000101010101" pitchFamily="34" charset="-127"/>
                          <a:ea typeface="Dotum" panose="020B0600000101010101" pitchFamily="34" charset="-127"/>
                        </a:rPr>
                        <a:t>A fit of the team partners is a basic requirement, but it does not replace further discussions to learn about each other's ideas, experiences, strengths, etc. and to build and maintain a common understanding of the end product. The fit should focus more on the characteristics of openness, commitment, trust &amp; respect for each other. Differences in teaching approach/experience should be addressed and taken into account according to one's own strengths, interests and possibilities - congruence is not necessary </a:t>
                      </a:r>
                      <a:r>
                        <a:rPr lang="en-US" sz="1600" dirty="0" err="1" smtClean="0">
                          <a:latin typeface="Dotum" panose="020B0600000101010101" pitchFamily="34" charset="-127"/>
                          <a:ea typeface="Dotum" panose="020B0600000101010101" pitchFamily="34" charset="-127"/>
                        </a:rPr>
                        <a:t>here.In</a:t>
                      </a:r>
                      <a:r>
                        <a:rPr lang="en-US" sz="1600" dirty="0" smtClean="0">
                          <a:latin typeface="Dotum" panose="020B0600000101010101" pitchFamily="34" charset="-127"/>
                          <a:ea typeface="Dotum" panose="020B0600000101010101" pitchFamily="34" charset="-127"/>
                        </a:rPr>
                        <a:t> my view, the motivation of teachers is a key to success. You have to want to create a joint teaching product from CLIL and from your own initiative in team teaching. There should be a mutual agreement that CONTENT can also teach LANGUAGE and LANGUAGE can also teach CONTENT.</a:t>
                      </a:r>
                      <a:endParaRPr lang="de-DE" sz="1600" dirty="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4038274096"/>
                  </a:ext>
                </a:extLst>
              </a:tr>
              <a:tr h="370840">
                <a:tc>
                  <a:txBody>
                    <a:bodyPr/>
                    <a:lstStyle/>
                    <a:p>
                      <a:endParaRPr lang="de-DE" sz="1600" dirty="0">
                        <a:latin typeface="Dotum" panose="020B0600000101010101" pitchFamily="34" charset="-127"/>
                        <a:ea typeface="Dotum" panose="020B0600000101010101" pitchFamily="34" charset="-127"/>
                      </a:endParaRPr>
                    </a:p>
                  </a:txBody>
                  <a:tcPr/>
                </a:tc>
                <a:tc>
                  <a:txBody>
                    <a:bodyPr/>
                    <a:lstStyle/>
                    <a:p>
                      <a:pPr marL="285750" indent="-285750">
                        <a:buFont typeface="Arial" panose="020B0604020202020204" pitchFamily="34" charset="0"/>
                        <a:buChar char="•"/>
                      </a:pPr>
                      <a:r>
                        <a:rPr lang="en-US" sz="1600" dirty="0" smtClean="0">
                          <a:latin typeface="Dotum" panose="020B0600000101010101" pitchFamily="34" charset="-127"/>
                          <a:ea typeface="Dotum" panose="020B0600000101010101" pitchFamily="34" charset="-127"/>
                        </a:rPr>
                        <a:t>A two-way teaching observation prior to team teaching is recommended.</a:t>
                      </a:r>
                      <a:endParaRPr lang="de-DE" sz="1600" dirty="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1604942390"/>
                  </a:ext>
                </a:extLst>
              </a:tr>
              <a:tr h="370840">
                <a:tc>
                  <a:txBody>
                    <a:bodyPr/>
                    <a:lstStyle/>
                    <a:p>
                      <a:r>
                        <a:rPr lang="de-DE" sz="1600" dirty="0" err="1" smtClean="0">
                          <a:latin typeface="Dotum" panose="020B0600000101010101" pitchFamily="34" charset="-127"/>
                          <a:ea typeface="Dotum" panose="020B0600000101010101" pitchFamily="34" charset="-127"/>
                        </a:rPr>
                        <a:t>Allocation</a:t>
                      </a:r>
                      <a:r>
                        <a:rPr lang="de-DE" sz="1600" dirty="0" smtClean="0">
                          <a:latin typeface="Dotum" panose="020B0600000101010101" pitchFamily="34" charset="-127"/>
                          <a:ea typeface="Dotum" panose="020B0600000101010101" pitchFamily="34" charset="-127"/>
                        </a:rPr>
                        <a:t> </a:t>
                      </a:r>
                      <a:r>
                        <a:rPr lang="de-DE" sz="1600" dirty="0" err="1" smtClean="0">
                          <a:latin typeface="Dotum" panose="020B0600000101010101" pitchFamily="34" charset="-127"/>
                          <a:ea typeface="Dotum" panose="020B0600000101010101" pitchFamily="34" charset="-127"/>
                        </a:rPr>
                        <a:t>of</a:t>
                      </a:r>
                      <a:r>
                        <a:rPr lang="de-DE" sz="1600" dirty="0" smtClean="0">
                          <a:latin typeface="Dotum" panose="020B0600000101010101" pitchFamily="34" charset="-127"/>
                          <a:ea typeface="Dotum" panose="020B0600000101010101" pitchFamily="34" charset="-127"/>
                        </a:rPr>
                        <a:t> </a:t>
                      </a:r>
                      <a:r>
                        <a:rPr lang="de-DE" sz="1600" dirty="0" err="1" smtClean="0">
                          <a:latin typeface="Dotum" panose="020B0600000101010101" pitchFamily="34" charset="-127"/>
                          <a:ea typeface="Dotum" panose="020B0600000101010101" pitchFamily="34" charset="-127"/>
                        </a:rPr>
                        <a:t>teaching</a:t>
                      </a:r>
                      <a:r>
                        <a:rPr lang="de-DE" sz="1600" dirty="0" smtClean="0">
                          <a:latin typeface="Dotum" panose="020B0600000101010101" pitchFamily="34" charset="-127"/>
                          <a:ea typeface="Dotum" panose="020B0600000101010101" pitchFamily="34" charset="-127"/>
                        </a:rPr>
                        <a:t> </a:t>
                      </a:r>
                      <a:r>
                        <a:rPr lang="de-DE" sz="1600" dirty="0" err="1" smtClean="0">
                          <a:latin typeface="Dotum" panose="020B0600000101010101" pitchFamily="34" charset="-127"/>
                          <a:ea typeface="Dotum" panose="020B0600000101010101" pitchFamily="34" charset="-127"/>
                        </a:rPr>
                        <a:t>ressources</a:t>
                      </a:r>
                      <a:r>
                        <a:rPr lang="de-DE" sz="1600" dirty="0" smtClean="0">
                          <a:latin typeface="Dotum" panose="020B0600000101010101" pitchFamily="34" charset="-127"/>
                          <a:ea typeface="Dotum" panose="020B0600000101010101" pitchFamily="34" charset="-127"/>
                        </a:rPr>
                        <a:t> &amp; </a:t>
                      </a:r>
                      <a:r>
                        <a:rPr lang="de-DE" sz="1600" dirty="0" err="1" smtClean="0">
                          <a:latin typeface="Dotum" panose="020B0600000101010101" pitchFamily="34" charset="-127"/>
                          <a:ea typeface="Dotum" panose="020B0600000101010101" pitchFamily="34" charset="-127"/>
                        </a:rPr>
                        <a:t>Crediting</a:t>
                      </a:r>
                      <a:endParaRPr lang="de-DE" sz="1600" dirty="0">
                        <a:latin typeface="Dotum" panose="020B0600000101010101" pitchFamily="34" charset="-127"/>
                        <a:ea typeface="Dotum" panose="020B0600000101010101" pitchFamily="34" charset="-127"/>
                      </a:endParaRPr>
                    </a:p>
                  </a:txBody>
                  <a:tcPr/>
                </a:tc>
                <a:tc>
                  <a:txBody>
                    <a:bodyPr/>
                    <a:lstStyle/>
                    <a:p>
                      <a:pPr marL="285750" marR="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Dotum" panose="020B0600000101010101" pitchFamily="34" charset="-127"/>
                          <a:ea typeface="Dotum" panose="020B0600000101010101" pitchFamily="34" charset="-127"/>
                        </a:rPr>
                        <a:t>Higher crediting of teaching effort for first practice-&gt; CLIL alike other forms of team teaching must be seen as valuable (resource) for HEI</a:t>
                      </a:r>
                    </a:p>
                    <a:p>
                      <a:pPr marL="285750" marR="0" indent="-2857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Dotum" panose="020B0600000101010101" pitchFamily="34" charset="-127"/>
                          <a:ea typeface="Dotum" panose="020B0600000101010101" pitchFamily="34" charset="-127"/>
                        </a:rPr>
                        <a:t>CLIL and the team teaching partnership should be designed for the longer term. CLIL is a process and is not suitable as a flash in the pan</a:t>
                      </a:r>
                      <a:endParaRPr lang="de-DE" sz="1600" baseline="0" dirty="0" smtClean="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2528410714"/>
                  </a:ext>
                </a:extLst>
              </a:tr>
              <a:tr h="370840">
                <a:tc>
                  <a:txBody>
                    <a:bodyPr/>
                    <a:lstStyle/>
                    <a:p>
                      <a:r>
                        <a:rPr lang="de-DE" sz="1600" dirty="0" smtClean="0">
                          <a:latin typeface="Dotum" panose="020B0600000101010101" pitchFamily="34" charset="-127"/>
                          <a:ea typeface="Dotum" panose="020B0600000101010101" pitchFamily="34" charset="-127"/>
                        </a:rPr>
                        <a:t>Communication </a:t>
                      </a:r>
                      <a:r>
                        <a:rPr lang="de-DE" sz="1600" dirty="0" err="1" smtClean="0">
                          <a:latin typeface="Dotum" panose="020B0600000101010101" pitchFamily="34" charset="-127"/>
                          <a:ea typeface="Dotum" panose="020B0600000101010101" pitchFamily="34" charset="-127"/>
                        </a:rPr>
                        <a:t>to</a:t>
                      </a:r>
                      <a:r>
                        <a:rPr lang="de-DE" sz="1600" dirty="0" smtClean="0">
                          <a:latin typeface="Dotum" panose="020B0600000101010101" pitchFamily="34" charset="-127"/>
                          <a:ea typeface="Dotum" panose="020B0600000101010101" pitchFamily="34" charset="-127"/>
                        </a:rPr>
                        <a:t> </a:t>
                      </a:r>
                      <a:r>
                        <a:rPr lang="de-DE" sz="1600" dirty="0" err="1" smtClean="0">
                          <a:latin typeface="Dotum" panose="020B0600000101010101" pitchFamily="34" charset="-127"/>
                          <a:ea typeface="Dotum" panose="020B0600000101010101" pitchFamily="34" charset="-127"/>
                        </a:rPr>
                        <a:t>the</a:t>
                      </a:r>
                      <a:r>
                        <a:rPr lang="de-DE" sz="1600" dirty="0" smtClean="0">
                          <a:latin typeface="Dotum" panose="020B0600000101010101" pitchFamily="34" charset="-127"/>
                          <a:ea typeface="Dotum" panose="020B0600000101010101" pitchFamily="34" charset="-127"/>
                        </a:rPr>
                        <a:t> </a:t>
                      </a:r>
                      <a:r>
                        <a:rPr lang="de-DE" sz="1600" dirty="0" err="1" smtClean="0">
                          <a:latin typeface="Dotum" panose="020B0600000101010101" pitchFamily="34" charset="-127"/>
                          <a:ea typeface="Dotum" panose="020B0600000101010101" pitchFamily="34" charset="-127"/>
                        </a:rPr>
                        <a:t>students</a:t>
                      </a:r>
                      <a:endParaRPr lang="de-DE" sz="1600" dirty="0">
                        <a:latin typeface="Dotum" panose="020B0600000101010101" pitchFamily="34" charset="-127"/>
                        <a:ea typeface="Dotum" panose="020B0600000101010101" pitchFamily="34" charset="-127"/>
                      </a:endParaRPr>
                    </a:p>
                  </a:txBody>
                  <a:tcPr/>
                </a:tc>
                <a:tc>
                  <a:txBody>
                    <a:bodyPr/>
                    <a:lstStyle/>
                    <a:p>
                      <a:pPr marL="0" indent="0">
                        <a:buFont typeface="Arial" panose="020B0604020202020204" pitchFamily="34" charset="0"/>
                        <a:buNone/>
                      </a:pPr>
                      <a:r>
                        <a:rPr lang="de-DE" sz="1600" dirty="0" smtClean="0">
                          <a:latin typeface="Dotum" panose="020B0600000101010101" pitchFamily="34" charset="-127"/>
                          <a:ea typeface="Dotum" panose="020B0600000101010101" pitchFamily="34" charset="-127"/>
                        </a:rPr>
                        <a:t>=&gt;</a:t>
                      </a:r>
                      <a:r>
                        <a:rPr lang="de-DE" sz="1600" baseline="0" dirty="0" smtClean="0">
                          <a:latin typeface="Dotum" panose="020B0600000101010101" pitchFamily="34" charset="-127"/>
                          <a:ea typeface="Dotum" panose="020B0600000101010101" pitchFamily="34" charset="-127"/>
                        </a:rPr>
                        <a:t> Clear </a:t>
                      </a:r>
                      <a:r>
                        <a:rPr lang="de-DE" sz="1600" baseline="0" dirty="0" err="1" smtClean="0">
                          <a:latin typeface="Dotum" panose="020B0600000101010101" pitchFamily="34" charset="-127"/>
                          <a:ea typeface="Dotum" panose="020B0600000101010101" pitchFamily="34" charset="-127"/>
                        </a:rPr>
                        <a:t>communication</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towards</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the</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students</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purpose</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method</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practices</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of</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team</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teaching</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responsibility</a:t>
                      </a:r>
                      <a:r>
                        <a:rPr lang="de-DE" sz="1600" baseline="0" dirty="0" smtClean="0">
                          <a:latin typeface="Dotum" panose="020B0600000101010101" pitchFamily="34" charset="-127"/>
                          <a:ea typeface="Dotum" panose="020B0600000101010101" pitchFamily="34" charset="-127"/>
                        </a:rPr>
                        <a:t> </a:t>
                      </a:r>
                      <a:r>
                        <a:rPr lang="de-DE" sz="1600" baseline="0" dirty="0" err="1" smtClean="0">
                          <a:latin typeface="Dotum" panose="020B0600000101010101" pitchFamily="34" charset="-127"/>
                          <a:ea typeface="Dotum" panose="020B0600000101010101" pitchFamily="34" charset="-127"/>
                        </a:rPr>
                        <a:t>matrix</a:t>
                      </a:r>
                      <a:r>
                        <a:rPr lang="de-DE" sz="1600" baseline="0" dirty="0" smtClean="0">
                          <a:latin typeface="Dotum" panose="020B0600000101010101" pitchFamily="34" charset="-127"/>
                          <a:ea typeface="Dotum" panose="020B0600000101010101" pitchFamily="34" charset="-127"/>
                        </a:rPr>
                        <a:t>)</a:t>
                      </a:r>
                      <a:endParaRPr lang="de-DE" sz="1600" dirty="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3612046455"/>
                  </a:ext>
                </a:extLst>
              </a:tr>
            </a:tbl>
          </a:graphicData>
        </a:graphic>
      </p:graphicFrame>
    </p:spTree>
    <p:extLst>
      <p:ext uri="{BB962C8B-B14F-4D97-AF65-F5344CB8AC3E}">
        <p14:creationId xmlns:p14="http://schemas.microsoft.com/office/powerpoint/2010/main" val="3468481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dirty="0"/>
              <a:t>What is specific about CLIL in higher education context in an English study program?</a:t>
            </a:r>
            <a:br>
              <a:rPr lang="en-US" sz="3200" dirty="0"/>
            </a:br>
            <a:r>
              <a:rPr lang="en-US" sz="2200" dirty="0" smtClean="0">
                <a:solidFill>
                  <a:srgbClr val="FF0066"/>
                </a:solidFill>
              </a:rPr>
              <a:t>In regard to team teaching</a:t>
            </a:r>
            <a:endParaRPr lang="de-DE" sz="2200" dirty="0"/>
          </a:p>
        </p:txBody>
      </p:sp>
      <p:pic>
        <p:nvPicPr>
          <p:cNvPr id="3" name="Grafik 2"/>
          <p:cNvPicPr>
            <a:picLocks noChangeAspect="1"/>
          </p:cNvPicPr>
          <p:nvPr/>
        </p:nvPicPr>
        <p:blipFill rotWithShape="1">
          <a:blip r:embed="rId2"/>
          <a:srcRect l="15826" t="10870" r="18435"/>
          <a:stretch/>
        </p:blipFill>
        <p:spPr>
          <a:xfrm>
            <a:off x="983432" y="1784524"/>
            <a:ext cx="2376264" cy="1958443"/>
          </a:xfrm>
          <a:prstGeom prst="rect">
            <a:avLst/>
          </a:prstGeom>
        </p:spPr>
      </p:pic>
      <p:pic>
        <p:nvPicPr>
          <p:cNvPr id="4" name="Grafik 3"/>
          <p:cNvPicPr>
            <a:picLocks noChangeAspect="1"/>
          </p:cNvPicPr>
          <p:nvPr/>
        </p:nvPicPr>
        <p:blipFill rotWithShape="1">
          <a:blip r:embed="rId3"/>
          <a:srcRect l="12516" t="37799" r="8384" b="14952"/>
          <a:stretch/>
        </p:blipFill>
        <p:spPr>
          <a:xfrm>
            <a:off x="1199456" y="3226026"/>
            <a:ext cx="1941043" cy="749150"/>
          </a:xfrm>
          <a:prstGeom prst="rect">
            <a:avLst/>
          </a:prstGeom>
        </p:spPr>
      </p:pic>
      <p:cxnSp>
        <p:nvCxnSpPr>
          <p:cNvPr id="7" name="Gerader Verbinder 6"/>
          <p:cNvCxnSpPr/>
          <p:nvPr/>
        </p:nvCxnSpPr>
        <p:spPr>
          <a:xfrm>
            <a:off x="3570523" y="2564904"/>
            <a:ext cx="6336704" cy="0"/>
          </a:xfrm>
          <a:prstGeom prst="line">
            <a:avLst/>
          </a:prstGeom>
          <a:ln w="28575">
            <a:solidFill>
              <a:srgbClr val="FF0066"/>
            </a:solidFill>
          </a:ln>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3570522" y="2623513"/>
            <a:ext cx="8214109" cy="1477328"/>
          </a:xfrm>
          <a:prstGeom prst="rect">
            <a:avLst/>
          </a:prstGeom>
          <a:noFill/>
        </p:spPr>
        <p:txBody>
          <a:bodyPr wrap="square" rtlCol="0">
            <a:spAutoFit/>
          </a:bodyPr>
          <a:lstStyle/>
          <a:p>
            <a:r>
              <a:rPr lang="en-US" b="1" dirty="0">
                <a:solidFill>
                  <a:srgbClr val="FF0066"/>
                </a:solidFill>
                <a:latin typeface="Dotum" panose="020B0600000101010101" pitchFamily="34" charset="-127"/>
                <a:ea typeface="Dotum" panose="020B0600000101010101" pitchFamily="34" charset="-127"/>
              </a:rPr>
              <a:t>In the invisible part, the roles of CONTENT and LANGUAGE converge: </a:t>
            </a:r>
            <a:endParaRPr lang="en-US" b="1" dirty="0" smtClean="0">
              <a:solidFill>
                <a:srgbClr val="FF0066"/>
              </a:solidFill>
              <a:latin typeface="Dotum" panose="020B0600000101010101" pitchFamily="34" charset="-127"/>
              <a:ea typeface="Dotum" panose="020B0600000101010101" pitchFamily="34" charset="-127"/>
            </a:endParaRPr>
          </a:p>
          <a:p>
            <a:pPr marL="285750" indent="-285750">
              <a:buFont typeface="Arial" panose="020B0604020202020204" pitchFamily="34" charset="0"/>
              <a:buChar char="•"/>
            </a:pPr>
            <a:r>
              <a:rPr lang="en-US" b="1" dirty="0" smtClean="0">
                <a:latin typeface="Dotum" panose="020B0600000101010101" pitchFamily="34" charset="-127"/>
                <a:ea typeface="Dotum" panose="020B0600000101010101" pitchFamily="34" charset="-127"/>
              </a:rPr>
              <a:t>CONTENT</a:t>
            </a:r>
            <a:r>
              <a:rPr lang="en-US" b="1" dirty="0">
                <a:latin typeface="Dotum" panose="020B0600000101010101" pitchFamily="34" charset="-127"/>
                <a:ea typeface="Dotum" panose="020B0600000101010101" pitchFamily="34" charset="-127"/>
              </a:rPr>
              <a:t>: Now also thinks and acts from the perspective of LANGUAGE. (see Reflection screen-&gt; Country Language</a:t>
            </a:r>
            <a:r>
              <a:rPr lang="en-US" b="1" dirty="0" smtClean="0">
                <a:latin typeface="Dotum" panose="020B0600000101010101" pitchFamily="34" charset="-127"/>
                <a:ea typeface="Dotum" panose="020B0600000101010101" pitchFamily="34" charset="-127"/>
              </a:rPr>
              <a:t>)</a:t>
            </a:r>
          </a:p>
          <a:p>
            <a:pPr marL="285750" indent="-285750">
              <a:buFont typeface="Arial" panose="020B0604020202020204" pitchFamily="34" charset="0"/>
              <a:buChar char="•"/>
            </a:pPr>
            <a:r>
              <a:rPr lang="en-US" b="1" dirty="0" smtClean="0">
                <a:latin typeface="Dotum" panose="020B0600000101010101" pitchFamily="34" charset="-127"/>
                <a:ea typeface="Dotum" panose="020B0600000101010101" pitchFamily="34" charset="-127"/>
              </a:rPr>
              <a:t>LANGUAGE</a:t>
            </a:r>
            <a:r>
              <a:rPr lang="en-US" b="1" dirty="0">
                <a:latin typeface="Dotum" panose="020B0600000101010101" pitchFamily="34" charset="-127"/>
                <a:ea typeface="Dotum" panose="020B0600000101010101" pitchFamily="34" charset="-127"/>
              </a:rPr>
              <a:t>: certain competences from the content area are taught under guidance.</a:t>
            </a:r>
            <a:endParaRPr lang="de-DE" dirty="0">
              <a:latin typeface="Dotum" panose="020B0600000101010101" pitchFamily="34" charset="-127"/>
              <a:ea typeface="Dotum" panose="020B0600000101010101" pitchFamily="34" charset="-127"/>
            </a:endParaRPr>
          </a:p>
        </p:txBody>
      </p:sp>
      <p:sp>
        <p:nvSpPr>
          <p:cNvPr id="9" name="Gleichschenkliges Dreieck 8"/>
          <p:cNvSpPr/>
          <p:nvPr/>
        </p:nvSpPr>
        <p:spPr>
          <a:xfrm rot="10800000">
            <a:off x="4583113" y="4119266"/>
            <a:ext cx="6048673" cy="3153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814887" y="4474818"/>
            <a:ext cx="4345009" cy="2400657"/>
          </a:xfrm>
          <a:prstGeom prst="rect">
            <a:avLst/>
          </a:prstGeom>
          <a:noFill/>
        </p:spPr>
        <p:txBody>
          <a:bodyPr wrap="square" rtlCol="0">
            <a:spAutoFit/>
          </a:bodyPr>
          <a:lstStyle/>
          <a:p>
            <a:r>
              <a:rPr lang="en-US" b="1" dirty="0" smtClean="0">
                <a:solidFill>
                  <a:srgbClr val="FF0066"/>
                </a:solidFill>
                <a:latin typeface="Dotum" panose="020B0600000101010101" pitchFamily="34" charset="-127"/>
                <a:ea typeface="Dotum" panose="020B0600000101010101" pitchFamily="34" charset="-127"/>
              </a:rPr>
              <a:t>Impact on the teachers image by students</a:t>
            </a:r>
          </a:p>
          <a:p>
            <a:endParaRPr lang="en-US" b="1" dirty="0" smtClean="0">
              <a:solidFill>
                <a:srgbClr val="FF0066"/>
              </a:solidFill>
              <a:latin typeface="Dotum" panose="020B0600000101010101" pitchFamily="34" charset="-127"/>
              <a:ea typeface="Dotum" panose="020B0600000101010101" pitchFamily="34" charset="-127"/>
            </a:endParaRPr>
          </a:p>
          <a:p>
            <a:r>
              <a:rPr lang="en-US" sz="1600" dirty="0" smtClean="0">
                <a:latin typeface="Dotum" panose="020B0600000101010101" pitchFamily="34" charset="-127"/>
                <a:ea typeface="Dotum" panose="020B0600000101010101" pitchFamily="34" charset="-127"/>
              </a:rPr>
              <a:t>=&gt; CONTENT will be presuming perceived “softer” (see people from the LANGUGE country)</a:t>
            </a:r>
          </a:p>
          <a:p>
            <a:r>
              <a:rPr lang="en-US" sz="1600" dirty="0" smtClean="0">
                <a:latin typeface="Dotum" panose="020B0600000101010101" pitchFamily="34" charset="-127"/>
                <a:ea typeface="Dotum" panose="020B0600000101010101" pitchFamily="34" charset="-127"/>
              </a:rPr>
              <a:t>=&gt; </a:t>
            </a:r>
            <a:r>
              <a:rPr lang="en-US" sz="1600" dirty="0">
                <a:latin typeface="Dotum" panose="020B0600000101010101" pitchFamily="34" charset="-127"/>
                <a:ea typeface="Dotum" panose="020B0600000101010101" pitchFamily="34" charset="-127"/>
              </a:rPr>
              <a:t>LANGUAGE will be presuming perceived </a:t>
            </a:r>
            <a:r>
              <a:rPr lang="en-US" sz="1600" dirty="0" smtClean="0">
                <a:latin typeface="Dotum" panose="020B0600000101010101" pitchFamily="34" charset="-127"/>
                <a:ea typeface="Dotum" panose="020B0600000101010101" pitchFamily="34" charset="-127"/>
              </a:rPr>
              <a:t>“tougher” </a:t>
            </a:r>
            <a:r>
              <a:rPr lang="en-US" sz="1600" dirty="0">
                <a:latin typeface="Dotum" panose="020B0600000101010101" pitchFamily="34" charset="-127"/>
                <a:ea typeface="Dotum" panose="020B0600000101010101" pitchFamily="34" charset="-127"/>
              </a:rPr>
              <a:t>(see people from the </a:t>
            </a:r>
            <a:r>
              <a:rPr lang="en-US" sz="1600" dirty="0" smtClean="0">
                <a:latin typeface="Dotum" panose="020B0600000101010101" pitchFamily="34" charset="-127"/>
                <a:ea typeface="Dotum" panose="020B0600000101010101" pitchFamily="34" charset="-127"/>
              </a:rPr>
              <a:t>CONTENT </a:t>
            </a:r>
            <a:r>
              <a:rPr lang="en-US" sz="1600" dirty="0">
                <a:latin typeface="Dotum" panose="020B0600000101010101" pitchFamily="34" charset="-127"/>
                <a:ea typeface="Dotum" panose="020B0600000101010101" pitchFamily="34" charset="-127"/>
              </a:rPr>
              <a:t>country</a:t>
            </a:r>
            <a:r>
              <a:rPr lang="en-US" sz="1600" dirty="0" smtClean="0">
                <a:latin typeface="Dotum" panose="020B0600000101010101" pitchFamily="34" charset="-127"/>
                <a:ea typeface="Dotum" panose="020B0600000101010101" pitchFamily="34" charset="-127"/>
              </a:rPr>
              <a:t>)</a:t>
            </a:r>
            <a:endParaRPr lang="en-US" sz="1600" dirty="0">
              <a:latin typeface="Dotum" panose="020B0600000101010101" pitchFamily="34" charset="-127"/>
              <a:ea typeface="Dotum" panose="020B0600000101010101" pitchFamily="34" charset="-127"/>
            </a:endParaRPr>
          </a:p>
        </p:txBody>
      </p:sp>
      <p:sp>
        <p:nvSpPr>
          <p:cNvPr id="11" name="Textfeld 10"/>
          <p:cNvSpPr txBox="1"/>
          <p:nvPr/>
        </p:nvSpPr>
        <p:spPr>
          <a:xfrm>
            <a:off x="6456040" y="4474818"/>
            <a:ext cx="5604513" cy="2123658"/>
          </a:xfrm>
          <a:prstGeom prst="rect">
            <a:avLst/>
          </a:prstGeom>
          <a:noFill/>
        </p:spPr>
        <p:txBody>
          <a:bodyPr wrap="square" rtlCol="0">
            <a:spAutoFit/>
          </a:bodyPr>
          <a:lstStyle/>
          <a:p>
            <a:r>
              <a:rPr lang="en-US" b="1" dirty="0" smtClean="0">
                <a:solidFill>
                  <a:srgbClr val="FF0066"/>
                </a:solidFill>
                <a:latin typeface="Dotum" panose="020B0600000101010101" pitchFamily="34" charset="-127"/>
                <a:ea typeface="Dotum" panose="020B0600000101010101" pitchFamily="34" charset="-127"/>
              </a:rPr>
              <a:t>Experiencing </a:t>
            </a:r>
            <a:r>
              <a:rPr lang="en-US" b="1" dirty="0">
                <a:solidFill>
                  <a:srgbClr val="FF0066"/>
                </a:solidFill>
                <a:latin typeface="Dotum" panose="020B0600000101010101" pitchFamily="34" charset="-127"/>
                <a:ea typeface="Dotum" panose="020B0600000101010101" pitchFamily="34" charset="-127"/>
              </a:rPr>
              <a:t>cross-cultural experiences changes your own understanding of your role as a </a:t>
            </a:r>
            <a:r>
              <a:rPr lang="en-US" b="1" dirty="0" smtClean="0">
                <a:solidFill>
                  <a:srgbClr val="FF0066"/>
                </a:solidFill>
                <a:latin typeface="Dotum" panose="020B0600000101010101" pitchFamily="34" charset="-127"/>
                <a:ea typeface="Dotum" panose="020B0600000101010101" pitchFamily="34" charset="-127"/>
              </a:rPr>
              <a:t>teacher</a:t>
            </a:r>
          </a:p>
          <a:p>
            <a:endParaRPr lang="en-US" sz="1600" dirty="0" smtClean="0">
              <a:latin typeface="Dotum" panose="020B0600000101010101" pitchFamily="34" charset="-127"/>
              <a:ea typeface="Dotum" panose="020B0600000101010101" pitchFamily="34" charset="-127"/>
            </a:endParaRPr>
          </a:p>
          <a:p>
            <a:pPr marL="285750" indent="-285750">
              <a:buFont typeface="Arial" panose="020B0604020202020204" pitchFamily="34" charset="0"/>
              <a:buChar char="•"/>
            </a:pPr>
            <a:r>
              <a:rPr lang="en-US" sz="1600" dirty="0" smtClean="0">
                <a:latin typeface="Dotum" panose="020B0600000101010101" pitchFamily="34" charset="-127"/>
                <a:ea typeface="Dotum" panose="020B0600000101010101" pitchFamily="34" charset="-127"/>
              </a:rPr>
              <a:t>Do </a:t>
            </a:r>
            <a:r>
              <a:rPr lang="en-US" sz="1600" dirty="0">
                <a:latin typeface="Dotum" panose="020B0600000101010101" pitchFamily="34" charset="-127"/>
                <a:ea typeface="Dotum" panose="020B0600000101010101" pitchFamily="34" charset="-127"/>
              </a:rPr>
              <a:t>I want this change of role and the associated change of </a:t>
            </a:r>
            <a:r>
              <a:rPr lang="en-US" sz="1600" dirty="0" err="1">
                <a:latin typeface="Dotum" panose="020B0600000101010101" pitchFamily="34" charset="-127"/>
                <a:ea typeface="Dotum" panose="020B0600000101010101" pitchFamily="34" charset="-127"/>
              </a:rPr>
              <a:t>exteral</a:t>
            </a:r>
            <a:r>
              <a:rPr lang="en-US" sz="1600" dirty="0">
                <a:latin typeface="Dotum" panose="020B0600000101010101" pitchFamily="34" charset="-127"/>
                <a:ea typeface="Dotum" panose="020B0600000101010101" pitchFamily="34" charset="-127"/>
              </a:rPr>
              <a:t> image (by students</a:t>
            </a:r>
            <a:r>
              <a:rPr lang="en-US" sz="1600" dirty="0" smtClean="0">
                <a:latin typeface="Dotum" panose="020B0600000101010101" pitchFamily="34" charset="-127"/>
                <a:ea typeface="Dotum" panose="020B0600000101010101" pitchFamily="34" charset="-127"/>
              </a:rPr>
              <a:t>)?</a:t>
            </a:r>
          </a:p>
          <a:p>
            <a:pPr marL="285750" indent="-285750">
              <a:buFont typeface="Arial" panose="020B0604020202020204" pitchFamily="34" charset="0"/>
              <a:buChar char="•"/>
            </a:pPr>
            <a:r>
              <a:rPr lang="en-US" sz="1600" dirty="0" smtClean="0">
                <a:latin typeface="Dotum" panose="020B0600000101010101" pitchFamily="34" charset="-127"/>
                <a:ea typeface="Dotum" panose="020B0600000101010101" pitchFamily="34" charset="-127"/>
              </a:rPr>
              <a:t>What </a:t>
            </a:r>
            <a:r>
              <a:rPr lang="en-US" sz="1600" dirty="0">
                <a:latin typeface="Dotum" panose="020B0600000101010101" pitchFamily="34" charset="-127"/>
                <a:ea typeface="Dotum" panose="020B0600000101010101" pitchFamily="34" charset="-127"/>
              </a:rPr>
              <a:t>risks and opportunities are associated with this for me?=&gt; How can I shape my new role in a way that makes sense for me?</a:t>
            </a:r>
            <a:endParaRPr lang="de-DE" sz="1600" dirty="0">
              <a:latin typeface="Dotum" panose="020B0600000101010101" pitchFamily="34" charset="-127"/>
              <a:ea typeface="Dotum" panose="020B0600000101010101" pitchFamily="34" charset="-127"/>
            </a:endParaRPr>
          </a:p>
        </p:txBody>
      </p:sp>
      <p:sp>
        <p:nvSpPr>
          <p:cNvPr id="12" name="Pfeil nach links und rechts 11"/>
          <p:cNvSpPr/>
          <p:nvPr/>
        </p:nvSpPr>
        <p:spPr>
          <a:xfrm>
            <a:off x="5015880" y="4496577"/>
            <a:ext cx="1376916" cy="766399"/>
          </a:xfrm>
          <a:prstGeom prst="lef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35152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defRPr/>
            </a:pPr>
            <a:r>
              <a:rPr lang="en-US" sz="3600" dirty="0"/>
              <a:t>What is specific about CLIL in higher education context in an English study program?</a:t>
            </a:r>
            <a:br>
              <a:rPr lang="en-US" sz="3600" dirty="0"/>
            </a:br>
            <a:r>
              <a:rPr lang="en-US" sz="2200" dirty="0">
                <a:solidFill>
                  <a:srgbClr val="FF0066"/>
                </a:solidFill>
              </a:rPr>
              <a:t>In regard to team teaching</a:t>
            </a:r>
            <a:endParaRPr lang="de-DE" sz="2200" dirty="0">
              <a:solidFill>
                <a:srgbClr val="FF0066"/>
              </a:solidFill>
            </a:endParaRPr>
          </a:p>
        </p:txBody>
      </p:sp>
      <p:sp>
        <p:nvSpPr>
          <p:cNvPr id="5" name="Inhaltsplatzhalter 2">
            <a:extLst>
              <a:ext uri="{FF2B5EF4-FFF2-40B4-BE49-F238E27FC236}">
                <a16:creationId xmlns:a16="http://schemas.microsoft.com/office/drawing/2014/main" id="{0767A1D6-04F7-48CF-99CC-FA50DA81F5FB}"/>
              </a:ext>
            </a:extLst>
          </p:cNvPr>
          <p:cNvSpPr>
            <a:spLocks noGrp="1"/>
          </p:cNvSpPr>
          <p:nvPr>
            <p:ph idx="1"/>
          </p:nvPr>
        </p:nvSpPr>
        <p:spPr>
          <a:xfrm>
            <a:off x="838200" y="1772817"/>
            <a:ext cx="10515600" cy="4176464"/>
          </a:xfrm>
        </p:spPr>
        <p:txBody>
          <a:bodyPr vert="horz" lIns="91440" tIns="45720" rIns="91440" bIns="45720" rtlCol="0">
            <a:noAutofit/>
          </a:bodyPr>
          <a:lstStyle/>
          <a:p>
            <a:pPr marL="0" indent="0">
              <a:buNone/>
            </a:pPr>
            <a:r>
              <a:rPr lang="de-DE" sz="1800" b="1" dirty="0" err="1">
                <a:latin typeface="Dotum" panose="020B0600000101010101" pitchFamily="34" charset="-127"/>
                <a:ea typeface="Dotum" panose="020B0600000101010101" pitchFamily="34" charset="-127"/>
                <a:cs typeface="Times New Roman" panose="02020603050405020304" pitchFamily="18" charset="0"/>
              </a:rPr>
              <a:t>Scaffolding</a:t>
            </a:r>
            <a:r>
              <a:rPr lang="de-DE" sz="1800" b="1" dirty="0">
                <a:latin typeface="Dotum" panose="020B0600000101010101" pitchFamily="34" charset="-127"/>
                <a:ea typeface="Dotum" panose="020B0600000101010101" pitchFamily="34" charset="-127"/>
                <a:cs typeface="Times New Roman" panose="02020603050405020304" pitchFamily="18" charset="0"/>
              </a:rPr>
              <a:t> </a:t>
            </a:r>
            <a:r>
              <a:rPr lang="de-DE" sz="1800" b="1" dirty="0" err="1">
                <a:latin typeface="Dotum" panose="020B0600000101010101" pitchFamily="34" charset="-127"/>
                <a:ea typeface="Dotum" panose="020B0600000101010101" pitchFamily="34" charset="-127"/>
                <a:cs typeface="Times New Roman" panose="02020603050405020304" pitchFamily="18" charset="0"/>
              </a:rPr>
              <a:t>upward</a:t>
            </a:r>
            <a:r>
              <a:rPr lang="de-DE" sz="1800" b="1" dirty="0">
                <a:latin typeface="Dotum" panose="020B0600000101010101" pitchFamily="34" charset="-127"/>
                <a:ea typeface="Dotum" panose="020B0600000101010101" pitchFamily="34" charset="-127"/>
                <a:cs typeface="Times New Roman" panose="02020603050405020304" pitchFamily="18" charset="0"/>
              </a:rPr>
              <a:t>: </a:t>
            </a:r>
            <a:endParaRPr lang="de-DE" sz="1800" b="1" dirty="0" smtClean="0">
              <a:latin typeface="Dotum" panose="020B0600000101010101" pitchFamily="34" charset="-127"/>
              <a:ea typeface="Dotum" panose="020B0600000101010101" pitchFamily="34" charset="-127"/>
              <a:cs typeface="Times New Roman" panose="02020603050405020304" pitchFamily="18" charset="0"/>
            </a:endParaRPr>
          </a:p>
          <a:p>
            <a:r>
              <a:rPr lang="en-US" sz="1800" dirty="0">
                <a:latin typeface="Dotum" panose="020B0600000101010101" pitchFamily="34" charset="-127"/>
                <a:ea typeface="Dotum" panose="020B0600000101010101" pitchFamily="34" charset="-127"/>
                <a:cs typeface="Times New Roman" panose="02020603050405020304" pitchFamily="18" charset="0"/>
              </a:rPr>
              <a:t>Students were using fluent everyday language to cover up content gaps. </a:t>
            </a:r>
          </a:p>
          <a:p>
            <a:r>
              <a:rPr lang="en-US" sz="1800" dirty="0" smtClean="0">
                <a:latin typeface="Dotum" panose="020B0600000101010101" pitchFamily="34" charset="-127"/>
                <a:ea typeface="Dotum" panose="020B0600000101010101" pitchFamily="34" charset="-127"/>
                <a:cs typeface="Times New Roman" panose="02020603050405020304" pitchFamily="18" charset="0"/>
              </a:rPr>
              <a:t>Standard </a:t>
            </a:r>
            <a:r>
              <a:rPr lang="en-US" sz="1800" dirty="0">
                <a:latin typeface="Dotum" panose="020B0600000101010101" pitchFamily="34" charset="-127"/>
                <a:ea typeface="Dotum" panose="020B0600000101010101" pitchFamily="34" charset="-127"/>
                <a:cs typeface="Times New Roman" panose="02020603050405020304" pitchFamily="18" charset="0"/>
              </a:rPr>
              <a:t>of language needs to be seriously increased to C1 and C2. Questions in exam should reflect this: EVALUATING. Appraise, argue, defend, judge, select, defend, value, critique, weigh. Second top of Bloom‘s taxonomy. Language training in the semester should scaffold this.</a:t>
            </a:r>
          </a:p>
          <a:p>
            <a:pPr marL="0" indent="0">
              <a:buNone/>
            </a:pPr>
            <a:r>
              <a:rPr lang="de-DE" sz="1800" dirty="0" smtClean="0">
                <a:latin typeface="Dotum" panose="020B0600000101010101" pitchFamily="34" charset="-127"/>
                <a:ea typeface="Dotum" panose="020B0600000101010101" pitchFamily="34" charset="-127"/>
                <a:cs typeface="Times New Roman" panose="02020603050405020304" pitchFamily="18" charset="0"/>
              </a:rPr>
              <a:t>=&gt; At </a:t>
            </a:r>
            <a:r>
              <a:rPr lang="de-DE" sz="1800" dirty="0" err="1">
                <a:latin typeface="Dotum" panose="020B0600000101010101" pitchFamily="34" charset="-127"/>
                <a:ea typeface="Dotum" panose="020B0600000101010101" pitchFamily="34" charset="-127"/>
                <a:cs typeface="Times New Roman" panose="02020603050405020304" pitchFamily="18" charset="0"/>
              </a:rPr>
              <a:t>this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level</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students</a:t>
            </a:r>
            <a:r>
              <a:rPr lang="de-DE" sz="1800" dirty="0">
                <a:latin typeface="Dotum" panose="020B0600000101010101" pitchFamily="34" charset="-127"/>
                <a:ea typeface="Dotum" panose="020B0600000101010101" pitchFamily="34" charset="-127"/>
                <a:cs typeface="Times New Roman" panose="02020603050405020304" pitchFamily="18" charset="0"/>
              </a:rPr>
              <a:t> do not </a:t>
            </a:r>
            <a:r>
              <a:rPr lang="de-DE" sz="1800" dirty="0" err="1">
                <a:latin typeface="Dotum" panose="020B0600000101010101" pitchFamily="34" charset="-127"/>
                <a:ea typeface="Dotum" panose="020B0600000101010101" pitchFamily="34" charset="-127"/>
                <a:cs typeface="Times New Roman" panose="02020603050405020304" pitchFamily="18" charset="0"/>
              </a:rPr>
              <a:t>need</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scaffolding</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from</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their</a:t>
            </a:r>
            <a:r>
              <a:rPr lang="de-DE" sz="1800" dirty="0">
                <a:latin typeface="Dotum" panose="020B0600000101010101" pitchFamily="34" charset="-127"/>
                <a:ea typeface="Dotum" panose="020B0600000101010101" pitchFamily="34" charset="-127"/>
                <a:cs typeface="Times New Roman" panose="02020603050405020304" pitchFamily="18" charset="0"/>
              </a:rPr>
              <a:t> B2/C1 </a:t>
            </a:r>
            <a:r>
              <a:rPr lang="de-DE" sz="1800" dirty="0" err="1">
                <a:latin typeface="Dotum" panose="020B0600000101010101" pitchFamily="34" charset="-127"/>
                <a:ea typeface="Dotum" panose="020B0600000101010101" pitchFamily="34" charset="-127"/>
                <a:cs typeface="Times New Roman" panose="02020603050405020304" pitchFamily="18" charset="0"/>
              </a:rPr>
              <a:t>level</a:t>
            </a:r>
            <a:r>
              <a:rPr lang="de-DE" sz="1800" dirty="0">
                <a:latin typeface="Dotum" panose="020B0600000101010101" pitchFamily="34" charset="-127"/>
                <a:ea typeface="Dotum" panose="020B0600000101010101" pitchFamily="34" charset="-127"/>
                <a:cs typeface="Times New Roman" panose="02020603050405020304" pitchFamily="18" charset="0"/>
              </a:rPr>
              <a:t> of </a:t>
            </a:r>
            <a:r>
              <a:rPr lang="de-DE" sz="1800" dirty="0" err="1">
                <a:latin typeface="Dotum" panose="020B0600000101010101" pitchFamily="34" charset="-127"/>
                <a:ea typeface="Dotum" panose="020B0600000101010101" pitchFamily="34" charset="-127"/>
                <a:cs typeface="Times New Roman" panose="02020603050405020304" pitchFamily="18" charset="0"/>
              </a:rPr>
              <a:t>general</a:t>
            </a:r>
            <a:r>
              <a:rPr lang="de-DE" sz="1800" dirty="0">
                <a:latin typeface="Dotum" panose="020B0600000101010101" pitchFamily="34" charset="-127"/>
                <a:ea typeface="Dotum" panose="020B0600000101010101" pitchFamily="34" charset="-127"/>
                <a:cs typeface="Times New Roman" panose="02020603050405020304" pitchFamily="18" charset="0"/>
              </a:rPr>
              <a:t> English </a:t>
            </a:r>
            <a:r>
              <a:rPr lang="de-DE" sz="1800" dirty="0" err="1">
                <a:latin typeface="Dotum" panose="020B0600000101010101" pitchFamily="34" charset="-127"/>
                <a:ea typeface="Dotum" panose="020B0600000101010101" pitchFamily="34" charset="-127"/>
                <a:cs typeface="Times New Roman" panose="02020603050405020304" pitchFamily="18" charset="0"/>
              </a:rPr>
              <a:t>to</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content</a:t>
            </a:r>
            <a:r>
              <a:rPr lang="de-DE" sz="1800" dirty="0">
                <a:latin typeface="Dotum" panose="020B0600000101010101" pitchFamily="34" charset="-127"/>
                <a:ea typeface="Dotum" panose="020B0600000101010101" pitchFamily="34" charset="-127"/>
                <a:cs typeface="Times New Roman" panose="02020603050405020304" pitchFamily="18" charset="0"/>
              </a:rPr>
              <a:t> English but </a:t>
            </a:r>
            <a:r>
              <a:rPr lang="de-DE" sz="1800" dirty="0" err="1">
                <a:latin typeface="Dotum" panose="020B0600000101010101" pitchFamily="34" charset="-127"/>
                <a:ea typeface="Dotum" panose="020B0600000101010101" pitchFamily="34" charset="-127"/>
                <a:cs typeface="Times New Roman" panose="02020603050405020304" pitchFamily="18" charset="0"/>
              </a:rPr>
              <a:t>scaffolding</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from</a:t>
            </a:r>
            <a:r>
              <a:rPr lang="de-DE" sz="1800" dirty="0">
                <a:latin typeface="Dotum" panose="020B0600000101010101" pitchFamily="34" charset="-127"/>
                <a:ea typeface="Dotum" panose="020B0600000101010101" pitchFamily="34" charset="-127"/>
                <a:cs typeface="Times New Roman" panose="02020603050405020304" pitchFamily="18" charset="0"/>
              </a:rPr>
              <a:t> C1 </a:t>
            </a:r>
            <a:r>
              <a:rPr lang="de-DE" sz="1800" dirty="0" err="1">
                <a:latin typeface="Dotum" panose="020B0600000101010101" pitchFamily="34" charset="-127"/>
                <a:ea typeface="Dotum" panose="020B0600000101010101" pitchFamily="34" charset="-127"/>
                <a:cs typeface="Times New Roman" panose="02020603050405020304" pitchFamily="18" charset="0"/>
              </a:rPr>
              <a:t>general</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level</a:t>
            </a:r>
            <a:r>
              <a:rPr lang="de-DE" sz="1800" dirty="0">
                <a:latin typeface="Dotum" panose="020B0600000101010101" pitchFamily="34" charset="-127"/>
                <a:ea typeface="Dotum" panose="020B0600000101010101" pitchFamily="34" charset="-127"/>
                <a:cs typeface="Times New Roman" panose="02020603050405020304" pitchFamily="18" charset="0"/>
              </a:rPr>
              <a:t> of </a:t>
            </a:r>
            <a:r>
              <a:rPr lang="de-DE" sz="1800" dirty="0" err="1">
                <a:latin typeface="Dotum" panose="020B0600000101010101" pitchFamily="34" charset="-127"/>
                <a:ea typeface="Dotum" panose="020B0600000101010101" pitchFamily="34" charset="-127"/>
                <a:cs typeface="Times New Roman" panose="02020603050405020304" pitchFamily="18" charset="0"/>
              </a:rPr>
              <a:t>proficieny</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to</a:t>
            </a:r>
            <a:r>
              <a:rPr lang="de-DE" sz="1800" dirty="0">
                <a:latin typeface="Dotum" panose="020B0600000101010101" pitchFamily="34" charset="-127"/>
                <a:ea typeface="Dotum" panose="020B0600000101010101" pitchFamily="34" charset="-127"/>
                <a:cs typeface="Times New Roman" panose="02020603050405020304" pitchFamily="18" charset="0"/>
              </a:rPr>
              <a:t> a </a:t>
            </a:r>
            <a:r>
              <a:rPr lang="de-DE" sz="1800" dirty="0" err="1">
                <a:latin typeface="Dotum" panose="020B0600000101010101" pitchFamily="34" charset="-127"/>
                <a:ea typeface="Dotum" panose="020B0600000101010101" pitchFamily="34" charset="-127"/>
                <a:cs typeface="Times New Roman" panose="02020603050405020304" pitchFamily="18" charset="0"/>
              </a:rPr>
              <a:t>demanding</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focussed</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level</a:t>
            </a:r>
            <a:r>
              <a:rPr lang="de-DE" sz="1800" dirty="0">
                <a:latin typeface="Dotum" panose="020B0600000101010101" pitchFamily="34" charset="-127"/>
                <a:ea typeface="Dotum" panose="020B0600000101010101" pitchFamily="34" charset="-127"/>
                <a:cs typeface="Times New Roman" panose="02020603050405020304" pitchFamily="18" charset="0"/>
              </a:rPr>
              <a:t> of </a:t>
            </a:r>
            <a:r>
              <a:rPr lang="de-DE" sz="1800" dirty="0" err="1">
                <a:latin typeface="Dotum" panose="020B0600000101010101" pitchFamily="34" charset="-127"/>
                <a:ea typeface="Dotum" panose="020B0600000101010101" pitchFamily="34" charset="-127"/>
                <a:cs typeface="Times New Roman" panose="02020603050405020304" pitchFamily="18" charset="0"/>
              </a:rPr>
              <a:t>academic</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precision</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that</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is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cognitively</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demanding</a:t>
            </a:r>
            <a:r>
              <a:rPr lang="de-DE" sz="1800" dirty="0">
                <a:latin typeface="Dotum" panose="020B0600000101010101" pitchFamily="34" charset="-127"/>
                <a:ea typeface="Dotum" panose="020B0600000101010101" pitchFamily="34" charset="-127"/>
                <a:cs typeface="Times New Roman" panose="02020603050405020304" pitchFamily="18" charset="0"/>
              </a:rPr>
              <a:t>. Language </a:t>
            </a:r>
            <a:r>
              <a:rPr lang="de-DE" sz="1800" dirty="0" err="1">
                <a:latin typeface="Dotum" panose="020B0600000101010101" pitchFamily="34" charset="-127"/>
                <a:ea typeface="Dotum" panose="020B0600000101010101" pitchFamily="34" charset="-127"/>
                <a:cs typeface="Times New Roman" panose="02020603050405020304" pitchFamily="18" charset="0"/>
              </a:rPr>
              <a:t>is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the</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tool</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that</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enables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the</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students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to</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reach</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level</a:t>
            </a:r>
            <a:r>
              <a:rPr lang="de-DE" sz="1800" dirty="0">
                <a:latin typeface="Dotum" panose="020B0600000101010101" pitchFamily="34" charset="-127"/>
                <a:ea typeface="Dotum" panose="020B0600000101010101" pitchFamily="34" charset="-127"/>
                <a:cs typeface="Times New Roman" panose="02020603050405020304" pitchFamily="18" charset="0"/>
              </a:rPr>
              <a:t> of </a:t>
            </a:r>
            <a:r>
              <a:rPr lang="de-DE" sz="1800" dirty="0" err="1">
                <a:latin typeface="Dotum" panose="020B0600000101010101" pitchFamily="34" charset="-127"/>
                <a:ea typeface="Dotum" panose="020B0600000101010101" pitchFamily="34" charset="-127"/>
                <a:cs typeface="Times New Roman" panose="02020603050405020304" pitchFamily="18" charset="0"/>
              </a:rPr>
              <a:t>expression</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that</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are</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demanded</a:t>
            </a:r>
            <a:r>
              <a:rPr lang="de-DE" sz="1800" dirty="0">
                <a:latin typeface="Dotum" panose="020B0600000101010101" pitchFamily="34" charset="-127"/>
                <a:ea typeface="Dotum" panose="020B0600000101010101" pitchFamily="34" charset="-127"/>
                <a:cs typeface="Times New Roman" panose="02020603050405020304" pitchFamily="18" charset="0"/>
              </a:rPr>
              <a:t> at Higher Education Institutes. </a:t>
            </a:r>
            <a:endParaRPr lang="de-DE" sz="1800" dirty="0" smtClean="0">
              <a:latin typeface="Dotum" panose="020B0600000101010101" pitchFamily="34" charset="-127"/>
              <a:ea typeface="Dotum" panose="020B0600000101010101" pitchFamily="34" charset="-127"/>
              <a:cs typeface="Times New Roman" panose="02020603050405020304" pitchFamily="18" charset="0"/>
            </a:endParaRPr>
          </a:p>
          <a:p>
            <a:r>
              <a:rPr lang="de-DE" sz="1800" dirty="0" smtClean="0">
                <a:latin typeface="Dotum" panose="020B0600000101010101" pitchFamily="34" charset="-127"/>
                <a:ea typeface="Dotum" panose="020B0600000101010101" pitchFamily="34" charset="-127"/>
                <a:cs typeface="Times New Roman" panose="02020603050405020304" pitchFamily="18" charset="0"/>
              </a:rPr>
              <a:t>Link </a:t>
            </a:r>
            <a:r>
              <a:rPr lang="de-DE" sz="1800" dirty="0" err="1">
                <a:latin typeface="Dotum" panose="020B0600000101010101" pitchFamily="34" charset="-127"/>
                <a:ea typeface="Dotum" panose="020B0600000101010101" pitchFamily="34" charset="-127"/>
                <a:cs typeface="Times New Roman" panose="02020603050405020304" pitchFamily="18" charset="0"/>
              </a:rPr>
              <a:t>to</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critical</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thinking</a:t>
            </a:r>
            <a:r>
              <a:rPr lang="de-DE" sz="1800" dirty="0">
                <a:latin typeface="Dotum" panose="020B0600000101010101" pitchFamily="34" charset="-127"/>
                <a:ea typeface="Dotum" panose="020B0600000101010101" pitchFamily="34" charset="-127"/>
                <a:cs typeface="Times New Roman" panose="02020603050405020304" pitchFamily="18" charset="0"/>
              </a:rPr>
              <a:t>. </a:t>
            </a:r>
          </a:p>
          <a:p>
            <a:r>
              <a:rPr lang="de-DE" sz="1800" dirty="0">
                <a:latin typeface="Dotum" panose="020B0600000101010101" pitchFamily="34" charset="-127"/>
                <a:ea typeface="Dotum" panose="020B0600000101010101" pitchFamily="34" charset="-127"/>
                <a:cs typeface="Times New Roman" panose="02020603050405020304" pitchFamily="18" charset="0"/>
              </a:rPr>
              <a:t>Video: Oil in Ghana. </a:t>
            </a:r>
            <a:r>
              <a:rPr lang="de-DE" sz="1800" dirty="0" err="1">
                <a:latin typeface="Dotum" panose="020B0600000101010101" pitchFamily="34" charset="-127"/>
                <a:ea typeface="Dotum" panose="020B0600000101010101" pitchFamily="34" charset="-127"/>
                <a:cs typeface="Times New Roman" panose="02020603050405020304" pitchFamily="18" charset="0"/>
              </a:rPr>
              <a:t>Whose</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side</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is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the</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narrator</a:t>
            </a:r>
            <a:r>
              <a:rPr lang="de-DE" sz="1800" dirty="0">
                <a:latin typeface="Dotum" panose="020B0600000101010101" pitchFamily="34" charset="-127"/>
                <a:ea typeface="Dotum" panose="020B0600000101010101" pitchFamily="34" charset="-127"/>
                <a:cs typeface="Times New Roman" panose="02020603050405020304" pitchFamily="18" charset="0"/>
              </a:rPr>
              <a:t> on? </a:t>
            </a:r>
            <a:r>
              <a:rPr lang="de-DE" sz="1800" dirty="0" err="1">
                <a:latin typeface="Dotum" panose="020B0600000101010101" pitchFamily="34" charset="-127"/>
                <a:ea typeface="Dotum" panose="020B0600000101010101" pitchFamily="34" charset="-127"/>
                <a:cs typeface="Times New Roman" panose="02020603050405020304" pitchFamily="18" charset="0"/>
              </a:rPr>
              <a:t>When</a:t>
            </a:r>
            <a:r>
              <a:rPr lang="de-DE" sz="1800" dirty="0">
                <a:latin typeface="Dotum" panose="020B0600000101010101" pitchFamily="34" charset="-127"/>
                <a:ea typeface="Dotum" panose="020B0600000101010101" pitchFamily="34" charset="-127"/>
                <a:cs typeface="Times New Roman" panose="02020603050405020304" pitchFamily="18" charset="0"/>
              </a:rPr>
              <a:t> do </a:t>
            </a:r>
            <a:r>
              <a:rPr lang="de-DE" sz="1800" dirty="0" err="1">
                <a:latin typeface="Dotum" panose="020B0600000101010101" pitchFamily="34" charset="-127"/>
                <a:ea typeface="Dotum" panose="020B0600000101010101" pitchFamily="34" charset="-127"/>
                <a:cs typeface="Times New Roman" panose="02020603050405020304" pitchFamily="18" charset="0"/>
              </a:rPr>
              <a:t>you</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notice</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this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stance</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Visually</a:t>
            </a:r>
            <a:r>
              <a:rPr lang="de-DE" sz="1800" dirty="0">
                <a:latin typeface="Dotum" panose="020B0600000101010101" pitchFamily="34" charset="-127"/>
                <a:ea typeface="Dotum" panose="020B0600000101010101" pitchFamily="34" charset="-127"/>
                <a:cs typeface="Times New Roman" panose="02020603050405020304" pitchFamily="18" charset="0"/>
              </a:rPr>
              <a:t> and </a:t>
            </a:r>
            <a:r>
              <a:rPr lang="de-DE" sz="1800" dirty="0" err="1">
                <a:latin typeface="Dotum" panose="020B0600000101010101" pitchFamily="34" charset="-127"/>
                <a:ea typeface="Dotum" panose="020B0600000101010101" pitchFamily="34" charset="-127"/>
                <a:cs typeface="Times New Roman" panose="02020603050405020304" pitchFamily="18" charset="0"/>
              </a:rPr>
              <a:t>linguistically</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labels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Is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neutrality</a:t>
            </a:r>
            <a:r>
              <a:rPr lang="de-DE" sz="1800" dirty="0">
                <a:latin typeface="Dotum" panose="020B0600000101010101" pitchFamily="34" charset="-127"/>
                <a:ea typeface="Dotum" panose="020B0600000101010101" pitchFamily="34" charset="-127"/>
                <a:cs typeface="Times New Roman" panose="02020603050405020304" pitchFamily="18" charset="0"/>
              </a:rPr>
              <a:t> in </a:t>
            </a:r>
            <a:r>
              <a:rPr lang="de-DE" sz="1800" dirty="0" err="1">
                <a:latin typeface="Dotum" panose="020B0600000101010101" pitchFamily="34" charset="-127"/>
                <a:ea typeface="Dotum" panose="020B0600000101010101" pitchFamily="34" charset="-127"/>
                <a:cs typeface="Times New Roman" panose="02020603050405020304" pitchFamily="18" charset="0"/>
              </a:rPr>
              <a:t>reporting</a:t>
            </a:r>
            <a:r>
              <a:rPr lang="de-DE" sz="1800" dirty="0">
                <a:latin typeface="Dotum" panose="020B0600000101010101" pitchFamily="34" charset="-127"/>
                <a:ea typeface="Dotum" panose="020B0600000101010101" pitchFamily="34" charset="-127"/>
                <a:cs typeface="Times New Roman" panose="02020603050405020304" pitchFamily="18" charset="0"/>
              </a:rPr>
              <a:t> human </a:t>
            </a:r>
            <a:r>
              <a:rPr lang="de-DE" sz="1800" dirty="0" err="1">
                <a:latin typeface="Dotum" panose="020B0600000101010101" pitchFamily="34" charset="-127"/>
                <a:ea typeface="Dotum" panose="020B0600000101010101" pitchFamily="34" charset="-127"/>
                <a:cs typeface="Times New Roman" panose="02020603050405020304" pitchFamily="18" charset="0"/>
              </a:rPr>
              <a:t>rights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abuses</a:t>
            </a:r>
            <a:r>
              <a:rPr lang="de-DE" sz="1800" dirty="0">
                <a:latin typeface="Dotum" panose="020B0600000101010101" pitchFamily="34" charset="-127"/>
                <a:ea typeface="Dotum" panose="020B0600000101010101" pitchFamily="34" charset="-127"/>
                <a:cs typeface="Times New Roman" panose="02020603050405020304" pitchFamily="18" charset="0"/>
              </a:rPr>
              <a:t> neutral? </a:t>
            </a:r>
            <a:r>
              <a:rPr lang="de-DE" sz="1800" dirty="0" err="1">
                <a:latin typeface="Dotum" panose="020B0600000101010101" pitchFamily="34" charset="-127"/>
                <a:ea typeface="Dotum" panose="020B0600000101010101" pitchFamily="34" charset="-127"/>
                <a:cs typeface="Times New Roman" panose="02020603050405020304" pitchFamily="18" charset="0"/>
              </a:rPr>
              <a:t>Desirable</a:t>
            </a:r>
            <a:r>
              <a:rPr lang="de-DE" sz="1800" dirty="0">
                <a:latin typeface="Dotum" panose="020B0600000101010101" pitchFamily="34" charset="-127"/>
                <a:ea typeface="Dotum" panose="020B0600000101010101" pitchFamily="34" charset="-127"/>
                <a:cs typeface="Times New Roman" panose="02020603050405020304" pitchFamily="18" charset="0"/>
              </a:rPr>
              <a:t>?</a:t>
            </a:r>
          </a:p>
          <a:p>
            <a:r>
              <a:rPr lang="de-DE" sz="1800" dirty="0" err="1">
                <a:latin typeface="Dotum" panose="020B0600000101010101" pitchFamily="34" charset="-127"/>
                <a:ea typeface="Dotum" panose="020B0600000101010101" pitchFamily="34" charset="-127"/>
                <a:cs typeface="Times New Roman" panose="02020603050405020304" pitchFamily="18" charset="0"/>
              </a:rPr>
              <a:t>Or</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ethical</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Similar</a:t>
            </a:r>
            <a:r>
              <a:rPr lang="de-DE" sz="1800" dirty="0">
                <a:latin typeface="Dotum" panose="020B0600000101010101" pitchFamily="34" charset="-127"/>
                <a:ea typeface="Dotum" panose="020B0600000101010101" pitchFamily="34" charset="-127"/>
                <a:cs typeface="Times New Roman" panose="02020603050405020304" pitchFamily="18" charset="0"/>
              </a:rPr>
              <a:t> in </a:t>
            </a:r>
            <a:r>
              <a:rPr lang="de-DE" sz="1800" dirty="0" err="1">
                <a:latin typeface="Dotum" panose="020B0600000101010101" pitchFamily="34" charset="-127"/>
                <a:ea typeface="Dotum" panose="020B0600000101010101" pitchFamily="34" charset="-127"/>
                <a:cs typeface="Times New Roman" panose="02020603050405020304" pitchFamily="18" charset="0"/>
              </a:rPr>
              <a:t>Friedman‘s</a:t>
            </a:r>
            <a:r>
              <a:rPr lang="de-DE" sz="1800" dirty="0">
                <a:latin typeface="Dotum" panose="020B0600000101010101" pitchFamily="34" charset="-127"/>
                <a:ea typeface="Dotum" panose="020B0600000101010101" pitchFamily="34" charset="-127"/>
                <a:cs typeface="Times New Roman" panose="02020603050405020304" pitchFamily="18" charset="0"/>
              </a:rPr>
              <a:t> </a:t>
            </a:r>
            <a:r>
              <a:rPr lang="de-DE" sz="1800" dirty="0" err="1">
                <a:latin typeface="Dotum" panose="020B0600000101010101" pitchFamily="34" charset="-127"/>
                <a:ea typeface="Dotum" panose="020B0600000101010101" pitchFamily="34" charset="-127"/>
                <a:cs typeface="Times New Roman" panose="02020603050405020304" pitchFamily="18" charset="0"/>
              </a:rPr>
              <a:t>discussion</a:t>
            </a:r>
            <a:r>
              <a:rPr lang="de-DE" sz="1800" dirty="0">
                <a:latin typeface="Dotum" panose="020B0600000101010101" pitchFamily="34" charset="-127"/>
                <a:ea typeface="Dotum" panose="020B0600000101010101" pitchFamily="34" charset="-127"/>
                <a:cs typeface="Times New Roman" panose="02020603050405020304" pitchFamily="18" charset="0"/>
              </a:rPr>
              <a:t> on </a:t>
            </a:r>
            <a:r>
              <a:rPr lang="de-DE" sz="1800" dirty="0" err="1">
                <a:latin typeface="Dotum" panose="020B0600000101010101" pitchFamily="34" charset="-127"/>
                <a:ea typeface="Dotum" panose="020B0600000101010101" pitchFamily="34" charset="-127"/>
                <a:cs typeface="Times New Roman" panose="02020603050405020304" pitchFamily="18" charset="0"/>
              </a:rPr>
              <a:t>globalization</a:t>
            </a:r>
            <a:r>
              <a:rPr lang="de-DE" sz="1800" dirty="0">
                <a:latin typeface="Dotum" panose="020B0600000101010101" pitchFamily="34" charset="-127"/>
                <a:ea typeface="Dotum" panose="020B0600000101010101" pitchFamily="34" charset="-127"/>
                <a:cs typeface="Times New Roman" panose="02020603050405020304" pitchFamily="18" charset="0"/>
              </a:rPr>
              <a:t>. </a:t>
            </a:r>
          </a:p>
        </p:txBody>
      </p:sp>
    </p:spTree>
    <p:extLst>
      <p:ext uri="{BB962C8B-B14F-4D97-AF65-F5344CB8AC3E}">
        <p14:creationId xmlns:p14="http://schemas.microsoft.com/office/powerpoint/2010/main" val="3999869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reihandform 6"/>
          <p:cNvSpPr/>
          <p:nvPr/>
        </p:nvSpPr>
        <p:spPr bwMode="auto">
          <a:xfrm>
            <a:off x="-486383" y="194553"/>
            <a:ext cx="12879421" cy="6828885"/>
          </a:xfrm>
          <a:custGeom>
            <a:avLst/>
            <a:gdLst>
              <a:gd name="connsiteX0" fmla="*/ 466928 w 12879421"/>
              <a:gd name="connsiteY0" fmla="*/ 2169268 h 6828885"/>
              <a:gd name="connsiteX1" fmla="*/ 466928 w 12879421"/>
              <a:gd name="connsiteY1" fmla="*/ 2169268 h 6828885"/>
              <a:gd name="connsiteX2" fmla="*/ 554477 w 12879421"/>
              <a:gd name="connsiteY2" fmla="*/ 2188724 h 6828885"/>
              <a:gd name="connsiteX3" fmla="*/ 885217 w 12879421"/>
              <a:gd name="connsiteY3" fmla="*/ 2169268 h 6828885"/>
              <a:gd name="connsiteX4" fmla="*/ 933855 w 12879421"/>
              <a:gd name="connsiteY4" fmla="*/ 2149813 h 6828885"/>
              <a:gd name="connsiteX5" fmla="*/ 982494 w 12879421"/>
              <a:gd name="connsiteY5" fmla="*/ 2140085 h 6828885"/>
              <a:gd name="connsiteX6" fmla="*/ 1021404 w 12879421"/>
              <a:gd name="connsiteY6" fmla="*/ 2130358 h 6828885"/>
              <a:gd name="connsiteX7" fmla="*/ 1070043 w 12879421"/>
              <a:gd name="connsiteY7" fmla="*/ 2091447 h 6828885"/>
              <a:gd name="connsiteX8" fmla="*/ 1108953 w 12879421"/>
              <a:gd name="connsiteY8" fmla="*/ 2062264 h 6828885"/>
              <a:gd name="connsiteX9" fmla="*/ 1157592 w 12879421"/>
              <a:gd name="connsiteY9" fmla="*/ 2013626 h 6828885"/>
              <a:gd name="connsiteX10" fmla="*/ 1186774 w 12879421"/>
              <a:gd name="connsiteY10" fmla="*/ 1984443 h 6828885"/>
              <a:gd name="connsiteX11" fmla="*/ 1245140 w 12879421"/>
              <a:gd name="connsiteY11" fmla="*/ 1935804 h 6828885"/>
              <a:gd name="connsiteX12" fmla="*/ 1264596 w 12879421"/>
              <a:gd name="connsiteY12" fmla="*/ 1896894 h 6828885"/>
              <a:gd name="connsiteX13" fmla="*/ 1303506 w 12879421"/>
              <a:gd name="connsiteY13" fmla="*/ 1838528 h 6828885"/>
              <a:gd name="connsiteX14" fmla="*/ 1332689 w 12879421"/>
              <a:gd name="connsiteY14" fmla="*/ 1780162 h 6828885"/>
              <a:gd name="connsiteX15" fmla="*/ 1352145 w 12879421"/>
              <a:gd name="connsiteY15" fmla="*/ 1692613 h 6828885"/>
              <a:gd name="connsiteX16" fmla="*/ 1361872 w 12879421"/>
              <a:gd name="connsiteY16" fmla="*/ 1643975 h 6828885"/>
              <a:gd name="connsiteX17" fmla="*/ 1391055 w 12879421"/>
              <a:gd name="connsiteY17" fmla="*/ 1546698 h 6828885"/>
              <a:gd name="connsiteX18" fmla="*/ 1410511 w 12879421"/>
              <a:gd name="connsiteY18" fmla="*/ 1420238 h 6828885"/>
              <a:gd name="connsiteX19" fmla="*/ 1420238 w 12879421"/>
              <a:gd name="connsiteY19" fmla="*/ 1245141 h 6828885"/>
              <a:gd name="connsiteX20" fmla="*/ 1429966 w 12879421"/>
              <a:gd name="connsiteY20" fmla="*/ 1108953 h 6828885"/>
              <a:gd name="connsiteX21" fmla="*/ 1439694 w 12879421"/>
              <a:gd name="connsiteY21" fmla="*/ 817124 h 6828885"/>
              <a:gd name="connsiteX22" fmla="*/ 1459149 w 12879421"/>
              <a:gd name="connsiteY22" fmla="*/ 700392 h 6828885"/>
              <a:gd name="connsiteX23" fmla="*/ 1498060 w 12879421"/>
              <a:gd name="connsiteY23" fmla="*/ 612843 h 6828885"/>
              <a:gd name="connsiteX24" fmla="*/ 1527243 w 12879421"/>
              <a:gd name="connsiteY24" fmla="*/ 515566 h 6828885"/>
              <a:gd name="connsiteX25" fmla="*/ 1566153 w 12879421"/>
              <a:gd name="connsiteY25" fmla="*/ 389107 h 6828885"/>
              <a:gd name="connsiteX26" fmla="*/ 1585609 w 12879421"/>
              <a:gd name="connsiteY26" fmla="*/ 359924 h 6828885"/>
              <a:gd name="connsiteX27" fmla="*/ 1605064 w 12879421"/>
              <a:gd name="connsiteY27" fmla="*/ 321013 h 6828885"/>
              <a:gd name="connsiteX28" fmla="*/ 1634247 w 12879421"/>
              <a:gd name="connsiteY28" fmla="*/ 243192 h 6828885"/>
              <a:gd name="connsiteX29" fmla="*/ 1653702 w 12879421"/>
              <a:gd name="connsiteY29" fmla="*/ 223736 h 6828885"/>
              <a:gd name="connsiteX30" fmla="*/ 1731523 w 12879421"/>
              <a:gd name="connsiteY30" fmla="*/ 107004 h 6828885"/>
              <a:gd name="connsiteX31" fmla="*/ 1750979 w 12879421"/>
              <a:gd name="connsiteY31" fmla="*/ 77821 h 6828885"/>
              <a:gd name="connsiteX32" fmla="*/ 1809345 w 12879421"/>
              <a:gd name="connsiteY32" fmla="*/ 58366 h 6828885"/>
              <a:gd name="connsiteX33" fmla="*/ 1906621 w 12879421"/>
              <a:gd name="connsiteY33" fmla="*/ 29183 h 6828885"/>
              <a:gd name="connsiteX34" fmla="*/ 2003898 w 12879421"/>
              <a:gd name="connsiteY34" fmla="*/ 0 h 6828885"/>
              <a:gd name="connsiteX35" fmla="*/ 2256817 w 12879421"/>
              <a:gd name="connsiteY35" fmla="*/ 9728 h 6828885"/>
              <a:gd name="connsiteX36" fmla="*/ 2324911 w 12879421"/>
              <a:gd name="connsiteY36" fmla="*/ 38911 h 6828885"/>
              <a:gd name="connsiteX37" fmla="*/ 2412460 w 12879421"/>
              <a:gd name="connsiteY37" fmla="*/ 68094 h 6828885"/>
              <a:gd name="connsiteX38" fmla="*/ 2490281 w 12879421"/>
              <a:gd name="connsiteY38" fmla="*/ 97277 h 6828885"/>
              <a:gd name="connsiteX39" fmla="*/ 2548647 w 12879421"/>
              <a:gd name="connsiteY39" fmla="*/ 136187 h 6828885"/>
              <a:gd name="connsiteX40" fmla="*/ 2616740 w 12879421"/>
              <a:gd name="connsiteY40" fmla="*/ 155643 h 6828885"/>
              <a:gd name="connsiteX41" fmla="*/ 2665379 w 12879421"/>
              <a:gd name="connsiteY41" fmla="*/ 194553 h 6828885"/>
              <a:gd name="connsiteX42" fmla="*/ 2694562 w 12879421"/>
              <a:gd name="connsiteY42" fmla="*/ 204281 h 6828885"/>
              <a:gd name="connsiteX43" fmla="*/ 2782111 w 12879421"/>
              <a:gd name="connsiteY43" fmla="*/ 282102 h 6828885"/>
              <a:gd name="connsiteX44" fmla="*/ 2821021 w 12879421"/>
              <a:gd name="connsiteY44" fmla="*/ 350196 h 6828885"/>
              <a:gd name="connsiteX45" fmla="*/ 2869660 w 12879421"/>
              <a:gd name="connsiteY45" fmla="*/ 418290 h 6828885"/>
              <a:gd name="connsiteX46" fmla="*/ 2898843 w 12879421"/>
              <a:gd name="connsiteY46" fmla="*/ 505838 h 6828885"/>
              <a:gd name="connsiteX47" fmla="*/ 2918298 w 12879421"/>
              <a:gd name="connsiteY47" fmla="*/ 564204 h 6828885"/>
              <a:gd name="connsiteX48" fmla="*/ 2937753 w 12879421"/>
              <a:gd name="connsiteY48" fmla="*/ 612843 h 6828885"/>
              <a:gd name="connsiteX49" fmla="*/ 2976664 w 12879421"/>
              <a:gd name="connsiteY49" fmla="*/ 671209 h 6828885"/>
              <a:gd name="connsiteX50" fmla="*/ 3005847 w 12879421"/>
              <a:gd name="connsiteY50" fmla="*/ 758758 h 6828885"/>
              <a:gd name="connsiteX51" fmla="*/ 3015574 w 12879421"/>
              <a:gd name="connsiteY51" fmla="*/ 787941 h 6828885"/>
              <a:gd name="connsiteX52" fmla="*/ 3044757 w 12879421"/>
              <a:gd name="connsiteY52" fmla="*/ 836579 h 6828885"/>
              <a:gd name="connsiteX53" fmla="*/ 3064213 w 12879421"/>
              <a:gd name="connsiteY53" fmla="*/ 953311 h 6828885"/>
              <a:gd name="connsiteX54" fmla="*/ 3073940 w 12879421"/>
              <a:gd name="connsiteY54" fmla="*/ 1001949 h 6828885"/>
              <a:gd name="connsiteX55" fmla="*/ 3103123 w 12879421"/>
              <a:gd name="connsiteY55" fmla="*/ 1040860 h 6828885"/>
              <a:gd name="connsiteX56" fmla="*/ 3112851 w 12879421"/>
              <a:gd name="connsiteY56" fmla="*/ 1099226 h 6828885"/>
              <a:gd name="connsiteX57" fmla="*/ 3142034 w 12879421"/>
              <a:gd name="connsiteY57" fmla="*/ 1177047 h 6828885"/>
              <a:gd name="connsiteX58" fmla="*/ 3151762 w 12879421"/>
              <a:gd name="connsiteY58" fmla="*/ 1225685 h 6828885"/>
              <a:gd name="connsiteX59" fmla="*/ 3171217 w 12879421"/>
              <a:gd name="connsiteY59" fmla="*/ 1293779 h 6828885"/>
              <a:gd name="connsiteX60" fmla="*/ 3200400 w 12879421"/>
              <a:gd name="connsiteY60" fmla="*/ 1449421 h 6828885"/>
              <a:gd name="connsiteX61" fmla="*/ 3210128 w 12879421"/>
              <a:gd name="connsiteY61" fmla="*/ 1488332 h 6828885"/>
              <a:gd name="connsiteX62" fmla="*/ 3239311 w 12879421"/>
              <a:gd name="connsiteY62" fmla="*/ 1605064 h 6828885"/>
              <a:gd name="connsiteX63" fmla="*/ 3258766 w 12879421"/>
              <a:gd name="connsiteY63" fmla="*/ 1712068 h 6828885"/>
              <a:gd name="connsiteX64" fmla="*/ 3278221 w 12879421"/>
              <a:gd name="connsiteY64" fmla="*/ 1770434 h 6828885"/>
              <a:gd name="connsiteX65" fmla="*/ 3287949 w 12879421"/>
              <a:gd name="connsiteY65" fmla="*/ 1828800 h 6828885"/>
              <a:gd name="connsiteX66" fmla="*/ 3326860 w 12879421"/>
              <a:gd name="connsiteY66" fmla="*/ 1935804 h 6828885"/>
              <a:gd name="connsiteX67" fmla="*/ 3336587 w 12879421"/>
              <a:gd name="connsiteY67" fmla="*/ 1984443 h 6828885"/>
              <a:gd name="connsiteX68" fmla="*/ 3346315 w 12879421"/>
              <a:gd name="connsiteY68" fmla="*/ 2013626 h 6828885"/>
              <a:gd name="connsiteX69" fmla="*/ 3356043 w 12879421"/>
              <a:gd name="connsiteY69" fmla="*/ 2062264 h 6828885"/>
              <a:gd name="connsiteX70" fmla="*/ 3365770 w 12879421"/>
              <a:gd name="connsiteY70" fmla="*/ 2091447 h 6828885"/>
              <a:gd name="connsiteX71" fmla="*/ 3385226 w 12879421"/>
              <a:gd name="connsiteY71" fmla="*/ 2178996 h 6828885"/>
              <a:gd name="connsiteX72" fmla="*/ 3414409 w 12879421"/>
              <a:gd name="connsiteY72" fmla="*/ 2217907 h 6828885"/>
              <a:gd name="connsiteX73" fmla="*/ 3433864 w 12879421"/>
              <a:gd name="connsiteY73" fmla="*/ 2295728 h 6828885"/>
              <a:gd name="connsiteX74" fmla="*/ 3453319 w 12879421"/>
              <a:gd name="connsiteY74" fmla="*/ 2354094 h 6828885"/>
              <a:gd name="connsiteX75" fmla="*/ 3472774 w 12879421"/>
              <a:gd name="connsiteY75" fmla="*/ 2441643 h 6828885"/>
              <a:gd name="connsiteX76" fmla="*/ 3511685 w 12879421"/>
              <a:gd name="connsiteY76" fmla="*/ 2645924 h 6828885"/>
              <a:gd name="connsiteX77" fmla="*/ 3540868 w 12879421"/>
              <a:gd name="connsiteY77" fmla="*/ 2714017 h 6828885"/>
              <a:gd name="connsiteX78" fmla="*/ 3550596 w 12879421"/>
              <a:gd name="connsiteY78" fmla="*/ 2743200 h 6828885"/>
              <a:gd name="connsiteX79" fmla="*/ 3570051 w 12879421"/>
              <a:gd name="connsiteY79" fmla="*/ 2850204 h 6828885"/>
              <a:gd name="connsiteX80" fmla="*/ 3579779 w 12879421"/>
              <a:gd name="connsiteY80" fmla="*/ 2879387 h 6828885"/>
              <a:gd name="connsiteX81" fmla="*/ 3599234 w 12879421"/>
              <a:gd name="connsiteY81" fmla="*/ 2898843 h 6828885"/>
              <a:gd name="connsiteX82" fmla="*/ 3618689 w 12879421"/>
              <a:gd name="connsiteY82" fmla="*/ 2928026 h 6828885"/>
              <a:gd name="connsiteX83" fmla="*/ 3696511 w 12879421"/>
              <a:gd name="connsiteY83" fmla="*/ 2966936 h 6828885"/>
              <a:gd name="connsiteX84" fmla="*/ 3754877 w 12879421"/>
              <a:gd name="connsiteY84" fmla="*/ 2996119 h 6828885"/>
              <a:gd name="connsiteX85" fmla="*/ 3832698 w 12879421"/>
              <a:gd name="connsiteY85" fmla="*/ 3054485 h 6828885"/>
              <a:gd name="connsiteX86" fmla="*/ 3861881 w 12879421"/>
              <a:gd name="connsiteY86" fmla="*/ 3073941 h 6828885"/>
              <a:gd name="connsiteX87" fmla="*/ 3900792 w 12879421"/>
              <a:gd name="connsiteY87" fmla="*/ 3083668 h 6828885"/>
              <a:gd name="connsiteX88" fmla="*/ 4036979 w 12879421"/>
              <a:gd name="connsiteY88" fmla="*/ 3122579 h 6828885"/>
              <a:gd name="connsiteX89" fmla="*/ 4114800 w 12879421"/>
              <a:gd name="connsiteY89" fmla="*/ 3132307 h 6828885"/>
              <a:gd name="connsiteX90" fmla="*/ 4182894 w 12879421"/>
              <a:gd name="connsiteY90" fmla="*/ 3151762 h 6828885"/>
              <a:gd name="connsiteX91" fmla="*/ 4727643 w 12879421"/>
              <a:gd name="connsiteY91" fmla="*/ 3132307 h 6828885"/>
              <a:gd name="connsiteX92" fmla="*/ 4756826 w 12879421"/>
              <a:gd name="connsiteY92" fmla="*/ 3112851 h 6828885"/>
              <a:gd name="connsiteX93" fmla="*/ 4863830 w 12879421"/>
              <a:gd name="connsiteY93" fmla="*/ 3093396 h 6828885"/>
              <a:gd name="connsiteX94" fmla="*/ 4893013 w 12879421"/>
              <a:gd name="connsiteY94" fmla="*/ 3073941 h 6828885"/>
              <a:gd name="connsiteX95" fmla="*/ 4931923 w 12879421"/>
              <a:gd name="connsiteY95" fmla="*/ 3064213 h 6828885"/>
              <a:gd name="connsiteX96" fmla="*/ 4990289 w 12879421"/>
              <a:gd name="connsiteY96" fmla="*/ 3044758 h 6828885"/>
              <a:gd name="connsiteX97" fmla="*/ 5019472 w 12879421"/>
              <a:gd name="connsiteY97" fmla="*/ 3025302 h 6828885"/>
              <a:gd name="connsiteX98" fmla="*/ 5038928 w 12879421"/>
              <a:gd name="connsiteY98" fmla="*/ 3005847 h 6828885"/>
              <a:gd name="connsiteX99" fmla="*/ 5087566 w 12879421"/>
              <a:gd name="connsiteY99" fmla="*/ 2976664 h 6828885"/>
              <a:gd name="connsiteX100" fmla="*/ 5165387 w 12879421"/>
              <a:gd name="connsiteY100" fmla="*/ 2947481 h 6828885"/>
              <a:gd name="connsiteX101" fmla="*/ 5233481 w 12879421"/>
              <a:gd name="connsiteY101" fmla="*/ 2898843 h 6828885"/>
              <a:gd name="connsiteX102" fmla="*/ 5301574 w 12879421"/>
              <a:gd name="connsiteY102" fmla="*/ 2821021 h 6828885"/>
              <a:gd name="connsiteX103" fmla="*/ 5359940 w 12879421"/>
              <a:gd name="connsiteY103" fmla="*/ 2782111 h 6828885"/>
              <a:gd name="connsiteX104" fmla="*/ 5408579 w 12879421"/>
              <a:gd name="connsiteY104" fmla="*/ 2743200 h 6828885"/>
              <a:gd name="connsiteX105" fmla="*/ 5418306 w 12879421"/>
              <a:gd name="connsiteY105" fmla="*/ 2714017 h 6828885"/>
              <a:gd name="connsiteX106" fmla="*/ 5447489 w 12879421"/>
              <a:gd name="connsiteY106" fmla="*/ 2684834 h 6828885"/>
              <a:gd name="connsiteX107" fmla="*/ 5466945 w 12879421"/>
              <a:gd name="connsiteY107" fmla="*/ 2655651 h 6828885"/>
              <a:gd name="connsiteX108" fmla="*/ 5476672 w 12879421"/>
              <a:gd name="connsiteY108" fmla="*/ 2626468 h 6828885"/>
              <a:gd name="connsiteX109" fmla="*/ 5496128 w 12879421"/>
              <a:gd name="connsiteY109" fmla="*/ 2597285 h 6828885"/>
              <a:gd name="connsiteX110" fmla="*/ 5535038 w 12879421"/>
              <a:gd name="connsiteY110" fmla="*/ 2529192 h 6828885"/>
              <a:gd name="connsiteX111" fmla="*/ 5554494 w 12879421"/>
              <a:gd name="connsiteY111" fmla="*/ 2480553 h 6828885"/>
              <a:gd name="connsiteX112" fmla="*/ 5564221 w 12879421"/>
              <a:gd name="connsiteY112" fmla="*/ 2412460 h 6828885"/>
              <a:gd name="connsiteX113" fmla="*/ 5583677 w 12879421"/>
              <a:gd name="connsiteY113" fmla="*/ 2383277 h 6828885"/>
              <a:gd name="connsiteX114" fmla="*/ 5593404 w 12879421"/>
              <a:gd name="connsiteY114" fmla="*/ 2334638 h 6828885"/>
              <a:gd name="connsiteX115" fmla="*/ 5612860 w 12879421"/>
              <a:gd name="connsiteY115" fmla="*/ 2266545 h 6828885"/>
              <a:gd name="connsiteX116" fmla="*/ 5642043 w 12879421"/>
              <a:gd name="connsiteY116" fmla="*/ 2052536 h 6828885"/>
              <a:gd name="connsiteX117" fmla="*/ 5622587 w 12879421"/>
              <a:gd name="connsiteY117" fmla="*/ 1770434 h 6828885"/>
              <a:gd name="connsiteX118" fmla="*/ 5564221 w 12879421"/>
              <a:gd name="connsiteY118" fmla="*/ 1682885 h 6828885"/>
              <a:gd name="connsiteX119" fmla="*/ 5515583 w 12879421"/>
              <a:gd name="connsiteY119" fmla="*/ 1614792 h 6828885"/>
              <a:gd name="connsiteX120" fmla="*/ 5476672 w 12879421"/>
              <a:gd name="connsiteY120" fmla="*/ 1585609 h 6828885"/>
              <a:gd name="connsiteX121" fmla="*/ 5457217 w 12879421"/>
              <a:gd name="connsiteY121" fmla="*/ 1546698 h 6828885"/>
              <a:gd name="connsiteX122" fmla="*/ 5398851 w 12879421"/>
              <a:gd name="connsiteY122" fmla="*/ 1488332 h 6828885"/>
              <a:gd name="connsiteX123" fmla="*/ 5301574 w 12879421"/>
              <a:gd name="connsiteY123" fmla="*/ 1352145 h 6828885"/>
              <a:gd name="connsiteX124" fmla="*/ 5262664 w 12879421"/>
              <a:gd name="connsiteY124" fmla="*/ 1313234 h 6828885"/>
              <a:gd name="connsiteX125" fmla="*/ 5243209 w 12879421"/>
              <a:gd name="connsiteY125" fmla="*/ 1274324 h 6828885"/>
              <a:gd name="connsiteX126" fmla="*/ 5223753 w 12879421"/>
              <a:gd name="connsiteY126" fmla="*/ 1254868 h 6828885"/>
              <a:gd name="connsiteX127" fmla="*/ 5184843 w 12879421"/>
              <a:gd name="connsiteY127" fmla="*/ 1206230 h 6828885"/>
              <a:gd name="connsiteX128" fmla="*/ 5165387 w 12879421"/>
              <a:gd name="connsiteY128" fmla="*/ 1147864 h 6828885"/>
              <a:gd name="connsiteX129" fmla="*/ 5107021 w 12879421"/>
              <a:gd name="connsiteY129" fmla="*/ 1089498 h 6828885"/>
              <a:gd name="connsiteX130" fmla="*/ 5068111 w 12879421"/>
              <a:gd name="connsiteY130" fmla="*/ 1021404 h 6828885"/>
              <a:gd name="connsiteX131" fmla="*/ 5048655 w 12879421"/>
              <a:gd name="connsiteY131" fmla="*/ 1001949 h 6828885"/>
              <a:gd name="connsiteX132" fmla="*/ 5019472 w 12879421"/>
              <a:gd name="connsiteY132" fmla="*/ 953311 h 6828885"/>
              <a:gd name="connsiteX133" fmla="*/ 5000017 w 12879421"/>
              <a:gd name="connsiteY133" fmla="*/ 885217 h 6828885"/>
              <a:gd name="connsiteX134" fmla="*/ 4980562 w 12879421"/>
              <a:gd name="connsiteY134" fmla="*/ 826851 h 6828885"/>
              <a:gd name="connsiteX135" fmla="*/ 4961106 w 12879421"/>
              <a:gd name="connsiteY135" fmla="*/ 768485 h 6828885"/>
              <a:gd name="connsiteX136" fmla="*/ 4931923 w 12879421"/>
              <a:gd name="connsiteY136" fmla="*/ 680936 h 6828885"/>
              <a:gd name="connsiteX137" fmla="*/ 4922196 w 12879421"/>
              <a:gd name="connsiteY137" fmla="*/ 651753 h 6828885"/>
              <a:gd name="connsiteX138" fmla="*/ 4922196 w 12879421"/>
              <a:gd name="connsiteY138" fmla="*/ 272375 h 6828885"/>
              <a:gd name="connsiteX139" fmla="*/ 4980562 w 12879421"/>
              <a:gd name="connsiteY139" fmla="*/ 252919 h 6828885"/>
              <a:gd name="connsiteX140" fmla="*/ 5009745 w 12879421"/>
              <a:gd name="connsiteY140" fmla="*/ 233464 h 6828885"/>
              <a:gd name="connsiteX141" fmla="*/ 5048655 w 12879421"/>
              <a:gd name="connsiteY141" fmla="*/ 214009 h 6828885"/>
              <a:gd name="connsiteX142" fmla="*/ 5087566 w 12879421"/>
              <a:gd name="connsiteY142" fmla="*/ 184826 h 6828885"/>
              <a:gd name="connsiteX143" fmla="*/ 5126477 w 12879421"/>
              <a:gd name="connsiteY143" fmla="*/ 175098 h 6828885"/>
              <a:gd name="connsiteX144" fmla="*/ 5369668 w 12879421"/>
              <a:gd name="connsiteY144" fmla="*/ 136187 h 6828885"/>
              <a:gd name="connsiteX145" fmla="*/ 5651770 w 12879421"/>
              <a:gd name="connsiteY145" fmla="*/ 116732 h 6828885"/>
              <a:gd name="connsiteX146" fmla="*/ 5807413 w 12879421"/>
              <a:gd name="connsiteY146" fmla="*/ 87549 h 6828885"/>
              <a:gd name="connsiteX147" fmla="*/ 6186792 w 12879421"/>
              <a:gd name="connsiteY147" fmla="*/ 97277 h 6828885"/>
              <a:gd name="connsiteX148" fmla="*/ 6332706 w 12879421"/>
              <a:gd name="connsiteY148" fmla="*/ 155643 h 6828885"/>
              <a:gd name="connsiteX149" fmla="*/ 6488349 w 12879421"/>
              <a:gd name="connsiteY149" fmla="*/ 233464 h 6828885"/>
              <a:gd name="connsiteX150" fmla="*/ 6595353 w 12879421"/>
              <a:gd name="connsiteY150" fmla="*/ 311285 h 6828885"/>
              <a:gd name="connsiteX151" fmla="*/ 6634264 w 12879421"/>
              <a:gd name="connsiteY151" fmla="*/ 330741 h 6828885"/>
              <a:gd name="connsiteX152" fmla="*/ 6702357 w 12879421"/>
              <a:gd name="connsiteY152" fmla="*/ 369651 h 6828885"/>
              <a:gd name="connsiteX153" fmla="*/ 6828817 w 12879421"/>
              <a:gd name="connsiteY153" fmla="*/ 418290 h 6828885"/>
              <a:gd name="connsiteX154" fmla="*/ 7033098 w 12879421"/>
              <a:gd name="connsiteY154" fmla="*/ 505838 h 6828885"/>
              <a:gd name="connsiteX155" fmla="*/ 7091464 w 12879421"/>
              <a:gd name="connsiteY155" fmla="*/ 544749 h 6828885"/>
              <a:gd name="connsiteX156" fmla="*/ 7188740 w 12879421"/>
              <a:gd name="connsiteY156" fmla="*/ 564204 h 6828885"/>
              <a:gd name="connsiteX157" fmla="*/ 7315200 w 12879421"/>
              <a:gd name="connsiteY157" fmla="*/ 593387 h 6828885"/>
              <a:gd name="connsiteX158" fmla="*/ 7500026 w 12879421"/>
              <a:gd name="connsiteY158" fmla="*/ 632298 h 6828885"/>
              <a:gd name="connsiteX159" fmla="*/ 7558392 w 12879421"/>
              <a:gd name="connsiteY159" fmla="*/ 642026 h 6828885"/>
              <a:gd name="connsiteX160" fmla="*/ 7684851 w 12879421"/>
              <a:gd name="connsiteY160" fmla="*/ 651753 h 6828885"/>
              <a:gd name="connsiteX161" fmla="*/ 8200417 w 12879421"/>
              <a:gd name="connsiteY161" fmla="*/ 661481 h 6828885"/>
              <a:gd name="connsiteX162" fmla="*/ 8356060 w 12879421"/>
              <a:gd name="connsiteY162" fmla="*/ 622570 h 6828885"/>
              <a:gd name="connsiteX163" fmla="*/ 8394970 w 12879421"/>
              <a:gd name="connsiteY163" fmla="*/ 612843 h 6828885"/>
              <a:gd name="connsiteX164" fmla="*/ 8521430 w 12879421"/>
              <a:gd name="connsiteY164" fmla="*/ 583660 h 6828885"/>
              <a:gd name="connsiteX165" fmla="*/ 8579796 w 12879421"/>
              <a:gd name="connsiteY165" fmla="*/ 554477 h 6828885"/>
              <a:gd name="connsiteX166" fmla="*/ 8638162 w 12879421"/>
              <a:gd name="connsiteY166" fmla="*/ 544749 h 6828885"/>
              <a:gd name="connsiteX167" fmla="*/ 8696528 w 12879421"/>
              <a:gd name="connsiteY167" fmla="*/ 525294 h 6828885"/>
              <a:gd name="connsiteX168" fmla="*/ 8715983 w 12879421"/>
              <a:gd name="connsiteY168" fmla="*/ 496111 h 6828885"/>
              <a:gd name="connsiteX169" fmla="*/ 8793804 w 12879421"/>
              <a:gd name="connsiteY169" fmla="*/ 437745 h 6828885"/>
              <a:gd name="connsiteX170" fmla="*/ 8813260 w 12879421"/>
              <a:gd name="connsiteY170" fmla="*/ 418290 h 6828885"/>
              <a:gd name="connsiteX171" fmla="*/ 8891081 w 12879421"/>
              <a:gd name="connsiteY171" fmla="*/ 369651 h 6828885"/>
              <a:gd name="connsiteX172" fmla="*/ 8920264 w 12879421"/>
              <a:gd name="connsiteY172" fmla="*/ 350196 h 6828885"/>
              <a:gd name="connsiteX173" fmla="*/ 8988357 w 12879421"/>
              <a:gd name="connsiteY173" fmla="*/ 321013 h 6828885"/>
              <a:gd name="connsiteX174" fmla="*/ 9007813 w 12879421"/>
              <a:gd name="connsiteY174" fmla="*/ 301558 h 6828885"/>
              <a:gd name="connsiteX175" fmla="*/ 9085634 w 12879421"/>
              <a:gd name="connsiteY175" fmla="*/ 272375 h 6828885"/>
              <a:gd name="connsiteX176" fmla="*/ 9124545 w 12879421"/>
              <a:gd name="connsiteY176" fmla="*/ 252919 h 6828885"/>
              <a:gd name="connsiteX177" fmla="*/ 9270460 w 12879421"/>
              <a:gd name="connsiteY177" fmla="*/ 214009 h 6828885"/>
              <a:gd name="connsiteX178" fmla="*/ 9416374 w 12879421"/>
              <a:gd name="connsiteY178" fmla="*/ 175098 h 6828885"/>
              <a:gd name="connsiteX179" fmla="*/ 9581745 w 12879421"/>
              <a:gd name="connsiteY179" fmla="*/ 145915 h 6828885"/>
              <a:gd name="connsiteX180" fmla="*/ 9630383 w 12879421"/>
              <a:gd name="connsiteY180" fmla="*/ 136187 h 6828885"/>
              <a:gd name="connsiteX181" fmla="*/ 10340502 w 12879421"/>
              <a:gd name="connsiteY181" fmla="*/ 97277 h 6828885"/>
              <a:gd name="connsiteX182" fmla="*/ 11439728 w 12879421"/>
              <a:gd name="connsiteY182" fmla="*/ 97277 h 6828885"/>
              <a:gd name="connsiteX183" fmla="*/ 11575915 w 12879421"/>
              <a:gd name="connsiteY183" fmla="*/ 116732 h 6828885"/>
              <a:gd name="connsiteX184" fmla="*/ 11712102 w 12879421"/>
              <a:gd name="connsiteY184" fmla="*/ 126460 h 6828885"/>
              <a:gd name="connsiteX185" fmla="*/ 11789923 w 12879421"/>
              <a:gd name="connsiteY185" fmla="*/ 145915 h 6828885"/>
              <a:gd name="connsiteX186" fmla="*/ 11935838 w 12879421"/>
              <a:gd name="connsiteY186" fmla="*/ 155643 h 6828885"/>
              <a:gd name="connsiteX187" fmla="*/ 12042843 w 12879421"/>
              <a:gd name="connsiteY187" fmla="*/ 165370 h 6828885"/>
              <a:gd name="connsiteX188" fmla="*/ 12110936 w 12879421"/>
              <a:gd name="connsiteY188" fmla="*/ 184826 h 6828885"/>
              <a:gd name="connsiteX189" fmla="*/ 12266579 w 12879421"/>
              <a:gd name="connsiteY189" fmla="*/ 223736 h 6828885"/>
              <a:gd name="connsiteX190" fmla="*/ 12305489 w 12879421"/>
              <a:gd name="connsiteY190" fmla="*/ 243192 h 6828885"/>
              <a:gd name="connsiteX191" fmla="*/ 12373583 w 12879421"/>
              <a:gd name="connsiteY191" fmla="*/ 282102 h 6828885"/>
              <a:gd name="connsiteX192" fmla="*/ 12412494 w 12879421"/>
              <a:gd name="connsiteY192" fmla="*/ 291830 h 6828885"/>
              <a:gd name="connsiteX193" fmla="*/ 12441677 w 12879421"/>
              <a:gd name="connsiteY193" fmla="*/ 311285 h 6828885"/>
              <a:gd name="connsiteX194" fmla="*/ 12529226 w 12879421"/>
              <a:gd name="connsiteY194" fmla="*/ 340468 h 6828885"/>
              <a:gd name="connsiteX195" fmla="*/ 12597319 w 12879421"/>
              <a:gd name="connsiteY195" fmla="*/ 408562 h 6828885"/>
              <a:gd name="connsiteX196" fmla="*/ 12626502 w 12879421"/>
              <a:gd name="connsiteY196" fmla="*/ 428017 h 6828885"/>
              <a:gd name="connsiteX197" fmla="*/ 12645957 w 12879421"/>
              <a:gd name="connsiteY197" fmla="*/ 447473 h 6828885"/>
              <a:gd name="connsiteX198" fmla="*/ 12684868 w 12879421"/>
              <a:gd name="connsiteY198" fmla="*/ 476656 h 6828885"/>
              <a:gd name="connsiteX199" fmla="*/ 12694596 w 12879421"/>
              <a:gd name="connsiteY199" fmla="*/ 505838 h 6828885"/>
              <a:gd name="connsiteX200" fmla="*/ 12743234 w 12879421"/>
              <a:gd name="connsiteY200" fmla="*/ 554477 h 6828885"/>
              <a:gd name="connsiteX201" fmla="*/ 12772417 w 12879421"/>
              <a:gd name="connsiteY201" fmla="*/ 622570 h 6828885"/>
              <a:gd name="connsiteX202" fmla="*/ 12801600 w 12879421"/>
              <a:gd name="connsiteY202" fmla="*/ 680936 h 6828885"/>
              <a:gd name="connsiteX203" fmla="*/ 12811328 w 12879421"/>
              <a:gd name="connsiteY203" fmla="*/ 729575 h 6828885"/>
              <a:gd name="connsiteX204" fmla="*/ 12821055 w 12879421"/>
              <a:gd name="connsiteY204" fmla="*/ 758758 h 6828885"/>
              <a:gd name="connsiteX205" fmla="*/ 12840511 w 12879421"/>
              <a:gd name="connsiteY205" fmla="*/ 826851 h 6828885"/>
              <a:gd name="connsiteX206" fmla="*/ 12850238 w 12879421"/>
              <a:gd name="connsiteY206" fmla="*/ 953311 h 6828885"/>
              <a:gd name="connsiteX207" fmla="*/ 12859966 w 12879421"/>
              <a:gd name="connsiteY207" fmla="*/ 1021404 h 6828885"/>
              <a:gd name="connsiteX208" fmla="*/ 12879421 w 12879421"/>
              <a:gd name="connsiteY208" fmla="*/ 1186775 h 6828885"/>
              <a:gd name="connsiteX209" fmla="*/ 12869694 w 12879421"/>
              <a:gd name="connsiteY209" fmla="*/ 2461098 h 6828885"/>
              <a:gd name="connsiteX210" fmla="*/ 12859966 w 12879421"/>
              <a:gd name="connsiteY210" fmla="*/ 4328809 h 6828885"/>
              <a:gd name="connsiteX211" fmla="*/ 12821055 w 12879421"/>
              <a:gd name="connsiteY211" fmla="*/ 4387175 h 6828885"/>
              <a:gd name="connsiteX212" fmla="*/ 12821055 w 12879421"/>
              <a:gd name="connsiteY212" fmla="*/ 4863830 h 6828885"/>
              <a:gd name="connsiteX213" fmla="*/ 12840511 w 12879421"/>
              <a:gd name="connsiteY213" fmla="*/ 4893013 h 6828885"/>
              <a:gd name="connsiteX214" fmla="*/ 12811328 w 12879421"/>
              <a:gd name="connsiteY214" fmla="*/ 5904690 h 6828885"/>
              <a:gd name="connsiteX215" fmla="*/ 12791872 w 12879421"/>
              <a:gd name="connsiteY215" fmla="*/ 6040877 h 6828885"/>
              <a:gd name="connsiteX216" fmla="*/ 12782145 w 12879421"/>
              <a:gd name="connsiteY216" fmla="*/ 6099243 h 6828885"/>
              <a:gd name="connsiteX217" fmla="*/ 12762689 w 12879421"/>
              <a:gd name="connsiteY217" fmla="*/ 6128426 h 6828885"/>
              <a:gd name="connsiteX218" fmla="*/ 12733506 w 12879421"/>
              <a:gd name="connsiteY218" fmla="*/ 6206247 h 6828885"/>
              <a:gd name="connsiteX219" fmla="*/ 12704323 w 12879421"/>
              <a:gd name="connsiteY219" fmla="*/ 6254885 h 6828885"/>
              <a:gd name="connsiteX220" fmla="*/ 12675140 w 12879421"/>
              <a:gd name="connsiteY220" fmla="*/ 6274341 h 6828885"/>
              <a:gd name="connsiteX221" fmla="*/ 12636230 w 12879421"/>
              <a:gd name="connsiteY221" fmla="*/ 6313251 h 6828885"/>
              <a:gd name="connsiteX222" fmla="*/ 12480587 w 12879421"/>
              <a:gd name="connsiteY222" fmla="*/ 6352162 h 6828885"/>
              <a:gd name="connsiteX223" fmla="*/ 12451404 w 12879421"/>
              <a:gd name="connsiteY223" fmla="*/ 6361890 h 6828885"/>
              <a:gd name="connsiteX224" fmla="*/ 12286034 w 12879421"/>
              <a:gd name="connsiteY224" fmla="*/ 6391073 h 6828885"/>
              <a:gd name="connsiteX225" fmla="*/ 12237396 w 12879421"/>
              <a:gd name="connsiteY225" fmla="*/ 6400800 h 6828885"/>
              <a:gd name="connsiteX226" fmla="*/ 11887200 w 12879421"/>
              <a:gd name="connsiteY226" fmla="*/ 6235430 h 6828885"/>
              <a:gd name="connsiteX227" fmla="*/ 11789923 w 12879421"/>
              <a:gd name="connsiteY227" fmla="*/ 6177064 h 6828885"/>
              <a:gd name="connsiteX228" fmla="*/ 11751013 w 12879421"/>
              <a:gd name="connsiteY228" fmla="*/ 6167336 h 6828885"/>
              <a:gd name="connsiteX229" fmla="*/ 11682919 w 12879421"/>
              <a:gd name="connsiteY229" fmla="*/ 6128426 h 6828885"/>
              <a:gd name="connsiteX230" fmla="*/ 11605098 w 12879421"/>
              <a:gd name="connsiteY230" fmla="*/ 6079787 h 6828885"/>
              <a:gd name="connsiteX231" fmla="*/ 11468911 w 12879421"/>
              <a:gd name="connsiteY231" fmla="*/ 6011694 h 6828885"/>
              <a:gd name="connsiteX232" fmla="*/ 11342451 w 12879421"/>
              <a:gd name="connsiteY232" fmla="*/ 5924145 h 6828885"/>
              <a:gd name="connsiteX233" fmla="*/ 11274357 w 12879421"/>
              <a:gd name="connsiteY233" fmla="*/ 5865779 h 6828885"/>
              <a:gd name="connsiteX234" fmla="*/ 11235447 w 12879421"/>
              <a:gd name="connsiteY234" fmla="*/ 5846324 h 6828885"/>
              <a:gd name="connsiteX235" fmla="*/ 11196536 w 12879421"/>
              <a:gd name="connsiteY235" fmla="*/ 5807413 h 6828885"/>
              <a:gd name="connsiteX236" fmla="*/ 11157626 w 12879421"/>
              <a:gd name="connsiteY236" fmla="*/ 5787958 h 6828885"/>
              <a:gd name="connsiteX237" fmla="*/ 11099260 w 12879421"/>
              <a:gd name="connsiteY237" fmla="*/ 5710136 h 6828885"/>
              <a:gd name="connsiteX238" fmla="*/ 11031166 w 12879421"/>
              <a:gd name="connsiteY238" fmla="*/ 5642043 h 6828885"/>
              <a:gd name="connsiteX239" fmla="*/ 10953345 w 12879421"/>
              <a:gd name="connsiteY239" fmla="*/ 5505856 h 6828885"/>
              <a:gd name="connsiteX240" fmla="*/ 10875523 w 12879421"/>
              <a:gd name="connsiteY240" fmla="*/ 5359941 h 6828885"/>
              <a:gd name="connsiteX241" fmla="*/ 10865796 w 12879421"/>
              <a:gd name="connsiteY241" fmla="*/ 5321030 h 6828885"/>
              <a:gd name="connsiteX242" fmla="*/ 10807430 w 12879421"/>
              <a:gd name="connsiteY242" fmla="*/ 5243209 h 6828885"/>
              <a:gd name="connsiteX243" fmla="*/ 10768519 w 12879421"/>
              <a:gd name="connsiteY243" fmla="*/ 5165387 h 6828885"/>
              <a:gd name="connsiteX244" fmla="*/ 10729609 w 12879421"/>
              <a:gd name="connsiteY244" fmla="*/ 5107021 h 6828885"/>
              <a:gd name="connsiteX245" fmla="*/ 10671243 w 12879421"/>
              <a:gd name="connsiteY245" fmla="*/ 5087566 h 6828885"/>
              <a:gd name="connsiteX246" fmla="*/ 10642060 w 12879421"/>
              <a:gd name="connsiteY246" fmla="*/ 5058383 h 6828885"/>
              <a:gd name="connsiteX247" fmla="*/ 10612877 w 12879421"/>
              <a:gd name="connsiteY247" fmla="*/ 4970834 h 6828885"/>
              <a:gd name="connsiteX248" fmla="*/ 10593421 w 12879421"/>
              <a:gd name="connsiteY248" fmla="*/ 4951379 h 6828885"/>
              <a:gd name="connsiteX249" fmla="*/ 10573966 w 12879421"/>
              <a:gd name="connsiteY249" fmla="*/ 4922196 h 6828885"/>
              <a:gd name="connsiteX250" fmla="*/ 10544783 w 12879421"/>
              <a:gd name="connsiteY250" fmla="*/ 4883285 h 6828885"/>
              <a:gd name="connsiteX251" fmla="*/ 10505872 w 12879421"/>
              <a:gd name="connsiteY251" fmla="*/ 4824919 h 6828885"/>
              <a:gd name="connsiteX252" fmla="*/ 10466962 w 12879421"/>
              <a:gd name="connsiteY252" fmla="*/ 4756826 h 6828885"/>
              <a:gd name="connsiteX253" fmla="*/ 10408596 w 12879421"/>
              <a:gd name="connsiteY253" fmla="*/ 4688732 h 6828885"/>
              <a:gd name="connsiteX254" fmla="*/ 10379413 w 12879421"/>
              <a:gd name="connsiteY254" fmla="*/ 4630366 h 6828885"/>
              <a:gd name="connsiteX255" fmla="*/ 10359957 w 12879421"/>
              <a:gd name="connsiteY255" fmla="*/ 4610911 h 6828885"/>
              <a:gd name="connsiteX256" fmla="*/ 10340502 w 12879421"/>
              <a:gd name="connsiteY256" fmla="*/ 4581728 h 6828885"/>
              <a:gd name="connsiteX257" fmla="*/ 10311319 w 12879421"/>
              <a:gd name="connsiteY257" fmla="*/ 4562273 h 6828885"/>
              <a:gd name="connsiteX258" fmla="*/ 10262681 w 12879421"/>
              <a:gd name="connsiteY258" fmla="*/ 4513634 h 6828885"/>
              <a:gd name="connsiteX259" fmla="*/ 10233498 w 12879421"/>
              <a:gd name="connsiteY259" fmla="*/ 4494179 h 6828885"/>
              <a:gd name="connsiteX260" fmla="*/ 10204315 w 12879421"/>
              <a:gd name="connsiteY260" fmla="*/ 4464996 h 6828885"/>
              <a:gd name="connsiteX261" fmla="*/ 10165404 w 12879421"/>
              <a:gd name="connsiteY261" fmla="*/ 4445541 h 6828885"/>
              <a:gd name="connsiteX262" fmla="*/ 10145949 w 12879421"/>
              <a:gd name="connsiteY262" fmla="*/ 4416358 h 6828885"/>
              <a:gd name="connsiteX263" fmla="*/ 10077855 w 12879421"/>
              <a:gd name="connsiteY263" fmla="*/ 4377447 h 6828885"/>
              <a:gd name="connsiteX264" fmla="*/ 9844392 w 12879421"/>
              <a:gd name="connsiteY264" fmla="*/ 4387175 h 6828885"/>
              <a:gd name="connsiteX265" fmla="*/ 9795753 w 12879421"/>
              <a:gd name="connsiteY265" fmla="*/ 4435813 h 6828885"/>
              <a:gd name="connsiteX266" fmla="*/ 9727660 w 12879421"/>
              <a:gd name="connsiteY266" fmla="*/ 4494179 h 6828885"/>
              <a:gd name="connsiteX267" fmla="*/ 9688749 w 12879421"/>
              <a:gd name="connsiteY267" fmla="*/ 4572000 h 6828885"/>
              <a:gd name="connsiteX268" fmla="*/ 9679021 w 12879421"/>
              <a:gd name="connsiteY268" fmla="*/ 4601183 h 6828885"/>
              <a:gd name="connsiteX269" fmla="*/ 9659566 w 12879421"/>
              <a:gd name="connsiteY269" fmla="*/ 4630366 h 6828885"/>
              <a:gd name="connsiteX270" fmla="*/ 9640111 w 12879421"/>
              <a:gd name="connsiteY270" fmla="*/ 4698460 h 6828885"/>
              <a:gd name="connsiteX271" fmla="*/ 9630383 w 12879421"/>
              <a:gd name="connsiteY271" fmla="*/ 4727643 h 6828885"/>
              <a:gd name="connsiteX272" fmla="*/ 9620655 w 12879421"/>
              <a:gd name="connsiteY272" fmla="*/ 4776281 h 6828885"/>
              <a:gd name="connsiteX273" fmla="*/ 9601200 w 12879421"/>
              <a:gd name="connsiteY273" fmla="*/ 4815192 h 6828885"/>
              <a:gd name="connsiteX274" fmla="*/ 9591472 w 12879421"/>
              <a:gd name="connsiteY274" fmla="*/ 4844375 h 6828885"/>
              <a:gd name="connsiteX275" fmla="*/ 9610928 w 12879421"/>
              <a:gd name="connsiteY275" fmla="*/ 5019473 h 6828885"/>
              <a:gd name="connsiteX276" fmla="*/ 9620655 w 12879421"/>
              <a:gd name="connsiteY276" fmla="*/ 5087566 h 6828885"/>
              <a:gd name="connsiteX277" fmla="*/ 9630383 w 12879421"/>
              <a:gd name="connsiteY277" fmla="*/ 5184843 h 6828885"/>
              <a:gd name="connsiteX278" fmla="*/ 9620655 w 12879421"/>
              <a:gd name="connsiteY278" fmla="*/ 5447490 h 6828885"/>
              <a:gd name="connsiteX279" fmla="*/ 9601200 w 12879421"/>
              <a:gd name="connsiteY279" fmla="*/ 5486400 h 6828885"/>
              <a:gd name="connsiteX280" fmla="*/ 9581745 w 12879421"/>
              <a:gd name="connsiteY280" fmla="*/ 5573949 h 6828885"/>
              <a:gd name="connsiteX281" fmla="*/ 9562289 w 12879421"/>
              <a:gd name="connsiteY281" fmla="*/ 5612860 h 6828885"/>
              <a:gd name="connsiteX282" fmla="*/ 9552562 w 12879421"/>
              <a:gd name="connsiteY282" fmla="*/ 5642043 h 6828885"/>
              <a:gd name="connsiteX283" fmla="*/ 9542834 w 12879421"/>
              <a:gd name="connsiteY283" fmla="*/ 5680953 h 6828885"/>
              <a:gd name="connsiteX284" fmla="*/ 9523379 w 12879421"/>
              <a:gd name="connsiteY284" fmla="*/ 5710136 h 6828885"/>
              <a:gd name="connsiteX285" fmla="*/ 9465013 w 12879421"/>
              <a:gd name="connsiteY285" fmla="*/ 5768502 h 6828885"/>
              <a:gd name="connsiteX286" fmla="*/ 9445557 w 12879421"/>
              <a:gd name="connsiteY286" fmla="*/ 5797685 h 6828885"/>
              <a:gd name="connsiteX287" fmla="*/ 9406647 w 12879421"/>
              <a:gd name="connsiteY287" fmla="*/ 5846324 h 6828885"/>
              <a:gd name="connsiteX288" fmla="*/ 9396919 w 12879421"/>
              <a:gd name="connsiteY288" fmla="*/ 5875507 h 6828885"/>
              <a:gd name="connsiteX289" fmla="*/ 9377464 w 12879421"/>
              <a:gd name="connsiteY289" fmla="*/ 5914417 h 6828885"/>
              <a:gd name="connsiteX290" fmla="*/ 9338553 w 12879421"/>
              <a:gd name="connsiteY290" fmla="*/ 5972783 h 6828885"/>
              <a:gd name="connsiteX291" fmla="*/ 9319098 w 12879421"/>
              <a:gd name="connsiteY291" fmla="*/ 6031149 h 6828885"/>
              <a:gd name="connsiteX292" fmla="*/ 9309370 w 12879421"/>
              <a:gd name="connsiteY292" fmla="*/ 6070060 h 6828885"/>
              <a:gd name="connsiteX293" fmla="*/ 9289915 w 12879421"/>
              <a:gd name="connsiteY293" fmla="*/ 6128426 h 6828885"/>
              <a:gd name="connsiteX294" fmla="*/ 9280187 w 12879421"/>
              <a:gd name="connsiteY294" fmla="*/ 6167336 h 6828885"/>
              <a:gd name="connsiteX295" fmla="*/ 9260732 w 12879421"/>
              <a:gd name="connsiteY295" fmla="*/ 6235430 h 6828885"/>
              <a:gd name="connsiteX296" fmla="*/ 9251004 w 12879421"/>
              <a:gd name="connsiteY296" fmla="*/ 6293796 h 6828885"/>
              <a:gd name="connsiteX297" fmla="*/ 9221821 w 12879421"/>
              <a:gd name="connsiteY297" fmla="*/ 6381345 h 6828885"/>
              <a:gd name="connsiteX298" fmla="*/ 9212094 w 12879421"/>
              <a:gd name="connsiteY298" fmla="*/ 6410528 h 6828885"/>
              <a:gd name="connsiteX299" fmla="*/ 9202366 w 12879421"/>
              <a:gd name="connsiteY299" fmla="*/ 6449438 h 6828885"/>
              <a:gd name="connsiteX300" fmla="*/ 9173183 w 12879421"/>
              <a:gd name="connsiteY300" fmla="*/ 6498077 h 6828885"/>
              <a:gd name="connsiteX301" fmla="*/ 9153728 w 12879421"/>
              <a:gd name="connsiteY301" fmla="*/ 6575898 h 6828885"/>
              <a:gd name="connsiteX302" fmla="*/ 9124545 w 12879421"/>
              <a:gd name="connsiteY302" fmla="*/ 6643992 h 6828885"/>
              <a:gd name="connsiteX303" fmla="*/ 9095362 w 12879421"/>
              <a:gd name="connsiteY303" fmla="*/ 6673175 h 6828885"/>
              <a:gd name="connsiteX304" fmla="*/ 9036996 w 12879421"/>
              <a:gd name="connsiteY304" fmla="*/ 6692630 h 6828885"/>
              <a:gd name="connsiteX305" fmla="*/ 9007813 w 12879421"/>
              <a:gd name="connsiteY305" fmla="*/ 6712085 h 6828885"/>
              <a:gd name="connsiteX306" fmla="*/ 8978630 w 12879421"/>
              <a:gd name="connsiteY306" fmla="*/ 6721813 h 6828885"/>
              <a:gd name="connsiteX307" fmla="*/ 8891081 w 12879421"/>
              <a:gd name="connsiteY307" fmla="*/ 6741268 h 6828885"/>
              <a:gd name="connsiteX308" fmla="*/ 8822987 w 12879421"/>
              <a:gd name="connsiteY308" fmla="*/ 6760724 h 6828885"/>
              <a:gd name="connsiteX309" fmla="*/ 8754894 w 12879421"/>
              <a:gd name="connsiteY309" fmla="*/ 6770451 h 6828885"/>
              <a:gd name="connsiteX310" fmla="*/ 8696528 w 12879421"/>
              <a:gd name="connsiteY310" fmla="*/ 6780179 h 6828885"/>
              <a:gd name="connsiteX311" fmla="*/ 7762672 w 12879421"/>
              <a:gd name="connsiteY311" fmla="*/ 6770451 h 6828885"/>
              <a:gd name="connsiteX312" fmla="*/ 7694579 w 12879421"/>
              <a:gd name="connsiteY312" fmla="*/ 6760724 h 6828885"/>
              <a:gd name="connsiteX313" fmla="*/ 7490298 w 12879421"/>
              <a:gd name="connsiteY313" fmla="*/ 6731541 h 6828885"/>
              <a:gd name="connsiteX314" fmla="*/ 7383294 w 12879421"/>
              <a:gd name="connsiteY314" fmla="*/ 6712085 h 6828885"/>
              <a:gd name="connsiteX315" fmla="*/ 7324928 w 12879421"/>
              <a:gd name="connsiteY315" fmla="*/ 6702358 h 6828885"/>
              <a:gd name="connsiteX316" fmla="*/ 7159557 w 12879421"/>
              <a:gd name="connsiteY316" fmla="*/ 6682902 h 6828885"/>
              <a:gd name="connsiteX317" fmla="*/ 7130374 w 12879421"/>
              <a:gd name="connsiteY317" fmla="*/ 6673175 h 6828885"/>
              <a:gd name="connsiteX318" fmla="*/ 7003915 w 12879421"/>
              <a:gd name="connsiteY318" fmla="*/ 6692630 h 6828885"/>
              <a:gd name="connsiteX319" fmla="*/ 6789906 w 12879421"/>
              <a:gd name="connsiteY319" fmla="*/ 6682902 h 6828885"/>
              <a:gd name="connsiteX320" fmla="*/ 6634264 w 12879421"/>
              <a:gd name="connsiteY320" fmla="*/ 6614809 h 6828885"/>
              <a:gd name="connsiteX321" fmla="*/ 6556443 w 12879421"/>
              <a:gd name="connsiteY321" fmla="*/ 6605081 h 6828885"/>
              <a:gd name="connsiteX322" fmla="*/ 6449438 w 12879421"/>
              <a:gd name="connsiteY322" fmla="*/ 6585626 h 6828885"/>
              <a:gd name="connsiteX323" fmla="*/ 6410528 w 12879421"/>
              <a:gd name="connsiteY323" fmla="*/ 6546715 h 6828885"/>
              <a:gd name="connsiteX324" fmla="*/ 6352162 w 12879421"/>
              <a:gd name="connsiteY324" fmla="*/ 6536987 h 6828885"/>
              <a:gd name="connsiteX325" fmla="*/ 6254885 w 12879421"/>
              <a:gd name="connsiteY325" fmla="*/ 6517532 h 6828885"/>
              <a:gd name="connsiteX326" fmla="*/ 6215974 w 12879421"/>
              <a:gd name="connsiteY326" fmla="*/ 6507804 h 6828885"/>
              <a:gd name="connsiteX327" fmla="*/ 6157609 w 12879421"/>
              <a:gd name="connsiteY327" fmla="*/ 6498077 h 6828885"/>
              <a:gd name="connsiteX328" fmla="*/ 6070060 w 12879421"/>
              <a:gd name="connsiteY328" fmla="*/ 6459166 h 6828885"/>
              <a:gd name="connsiteX329" fmla="*/ 6001966 w 12879421"/>
              <a:gd name="connsiteY329" fmla="*/ 6439711 h 6828885"/>
              <a:gd name="connsiteX330" fmla="*/ 5963055 w 12879421"/>
              <a:gd name="connsiteY330" fmla="*/ 6420256 h 6828885"/>
              <a:gd name="connsiteX331" fmla="*/ 5885234 w 12879421"/>
              <a:gd name="connsiteY331" fmla="*/ 6400800 h 6828885"/>
              <a:gd name="connsiteX332" fmla="*/ 5856051 w 12879421"/>
              <a:gd name="connsiteY332" fmla="*/ 6391073 h 6828885"/>
              <a:gd name="connsiteX333" fmla="*/ 5749047 w 12879421"/>
              <a:gd name="connsiteY333" fmla="*/ 6361890 h 6828885"/>
              <a:gd name="connsiteX334" fmla="*/ 5700409 w 12879421"/>
              <a:gd name="connsiteY334" fmla="*/ 6332707 h 6828885"/>
              <a:gd name="connsiteX335" fmla="*/ 5554494 w 12879421"/>
              <a:gd name="connsiteY335" fmla="*/ 6293796 h 6828885"/>
              <a:gd name="connsiteX336" fmla="*/ 5505855 w 12879421"/>
              <a:gd name="connsiteY336" fmla="*/ 6264613 h 6828885"/>
              <a:gd name="connsiteX337" fmla="*/ 5476672 w 12879421"/>
              <a:gd name="connsiteY337" fmla="*/ 6245158 h 6828885"/>
              <a:gd name="connsiteX338" fmla="*/ 5447489 w 12879421"/>
              <a:gd name="connsiteY338" fmla="*/ 6235430 h 6828885"/>
              <a:gd name="connsiteX339" fmla="*/ 5408579 w 12879421"/>
              <a:gd name="connsiteY339" fmla="*/ 6196519 h 6828885"/>
              <a:gd name="connsiteX340" fmla="*/ 5340485 w 12879421"/>
              <a:gd name="connsiteY340" fmla="*/ 6147881 h 6828885"/>
              <a:gd name="connsiteX341" fmla="*/ 5233481 w 12879421"/>
              <a:gd name="connsiteY341" fmla="*/ 6021421 h 6828885"/>
              <a:gd name="connsiteX342" fmla="*/ 5204298 w 12879421"/>
              <a:gd name="connsiteY342" fmla="*/ 5992238 h 6828885"/>
              <a:gd name="connsiteX343" fmla="*/ 5194570 w 12879421"/>
              <a:gd name="connsiteY343" fmla="*/ 5963056 h 6828885"/>
              <a:gd name="connsiteX344" fmla="*/ 5136204 w 12879421"/>
              <a:gd name="connsiteY344" fmla="*/ 5914417 h 6828885"/>
              <a:gd name="connsiteX345" fmla="*/ 5116749 w 12879421"/>
              <a:gd name="connsiteY345" fmla="*/ 5875507 h 6828885"/>
              <a:gd name="connsiteX346" fmla="*/ 5087566 w 12879421"/>
              <a:gd name="connsiteY346" fmla="*/ 5856051 h 6828885"/>
              <a:gd name="connsiteX347" fmla="*/ 5029200 w 12879421"/>
              <a:gd name="connsiteY347" fmla="*/ 5807413 h 6828885"/>
              <a:gd name="connsiteX348" fmla="*/ 4961106 w 12879421"/>
              <a:gd name="connsiteY348" fmla="*/ 5768502 h 6828885"/>
              <a:gd name="connsiteX349" fmla="*/ 4883285 w 12879421"/>
              <a:gd name="connsiteY349" fmla="*/ 5710136 h 6828885"/>
              <a:gd name="connsiteX350" fmla="*/ 4756826 w 12879421"/>
              <a:gd name="connsiteY350" fmla="*/ 5642043 h 6828885"/>
              <a:gd name="connsiteX351" fmla="*/ 4679004 w 12879421"/>
              <a:gd name="connsiteY351" fmla="*/ 5603132 h 6828885"/>
              <a:gd name="connsiteX352" fmla="*/ 4591455 w 12879421"/>
              <a:gd name="connsiteY352" fmla="*/ 5573949 h 6828885"/>
              <a:gd name="connsiteX353" fmla="*/ 4542817 w 12879421"/>
              <a:gd name="connsiteY353" fmla="*/ 5554494 h 6828885"/>
              <a:gd name="connsiteX354" fmla="*/ 4445540 w 12879421"/>
              <a:gd name="connsiteY354" fmla="*/ 5535038 h 6828885"/>
              <a:gd name="connsiteX355" fmla="*/ 4328809 w 12879421"/>
              <a:gd name="connsiteY355" fmla="*/ 5505856 h 6828885"/>
              <a:gd name="connsiteX356" fmla="*/ 4250987 w 12879421"/>
              <a:gd name="connsiteY356" fmla="*/ 5476673 h 6828885"/>
              <a:gd name="connsiteX357" fmla="*/ 4143983 w 12879421"/>
              <a:gd name="connsiteY357" fmla="*/ 5447490 h 6828885"/>
              <a:gd name="connsiteX358" fmla="*/ 4007796 w 12879421"/>
              <a:gd name="connsiteY358" fmla="*/ 5428034 h 6828885"/>
              <a:gd name="connsiteX359" fmla="*/ 3920247 w 12879421"/>
              <a:gd name="connsiteY359" fmla="*/ 5408579 h 6828885"/>
              <a:gd name="connsiteX360" fmla="*/ 3735421 w 12879421"/>
              <a:gd name="connsiteY360" fmla="*/ 5389124 h 6828885"/>
              <a:gd name="connsiteX361" fmla="*/ 3210128 w 12879421"/>
              <a:gd name="connsiteY361" fmla="*/ 5398851 h 6828885"/>
              <a:gd name="connsiteX362" fmla="*/ 3151762 w 12879421"/>
              <a:gd name="connsiteY362" fmla="*/ 5408579 h 6828885"/>
              <a:gd name="connsiteX363" fmla="*/ 3064213 w 12879421"/>
              <a:gd name="connsiteY363" fmla="*/ 5428034 h 6828885"/>
              <a:gd name="connsiteX364" fmla="*/ 2976664 w 12879421"/>
              <a:gd name="connsiteY364" fmla="*/ 5466945 h 6828885"/>
              <a:gd name="connsiteX365" fmla="*/ 2937753 w 12879421"/>
              <a:gd name="connsiteY365" fmla="*/ 5496128 h 6828885"/>
              <a:gd name="connsiteX366" fmla="*/ 2879387 w 12879421"/>
              <a:gd name="connsiteY366" fmla="*/ 5535038 h 6828885"/>
              <a:gd name="connsiteX367" fmla="*/ 2840477 w 12879421"/>
              <a:gd name="connsiteY367" fmla="*/ 5564221 h 6828885"/>
              <a:gd name="connsiteX368" fmla="*/ 2752928 w 12879421"/>
              <a:gd name="connsiteY368" fmla="*/ 5632315 h 6828885"/>
              <a:gd name="connsiteX369" fmla="*/ 2723745 w 12879421"/>
              <a:gd name="connsiteY369" fmla="*/ 5661498 h 6828885"/>
              <a:gd name="connsiteX370" fmla="*/ 2645923 w 12879421"/>
              <a:gd name="connsiteY370" fmla="*/ 5749047 h 6828885"/>
              <a:gd name="connsiteX371" fmla="*/ 2597285 w 12879421"/>
              <a:gd name="connsiteY371" fmla="*/ 5787958 h 6828885"/>
              <a:gd name="connsiteX372" fmla="*/ 2568102 w 12879421"/>
              <a:gd name="connsiteY372" fmla="*/ 5807413 h 6828885"/>
              <a:gd name="connsiteX373" fmla="*/ 2500009 w 12879421"/>
              <a:gd name="connsiteY373" fmla="*/ 5856051 h 6828885"/>
              <a:gd name="connsiteX374" fmla="*/ 2470826 w 12879421"/>
              <a:gd name="connsiteY374" fmla="*/ 5865779 h 6828885"/>
              <a:gd name="connsiteX375" fmla="*/ 2431915 w 12879421"/>
              <a:gd name="connsiteY375" fmla="*/ 5885234 h 6828885"/>
              <a:gd name="connsiteX376" fmla="*/ 2373549 w 12879421"/>
              <a:gd name="connsiteY376" fmla="*/ 5963056 h 6828885"/>
              <a:gd name="connsiteX377" fmla="*/ 2305455 w 12879421"/>
              <a:gd name="connsiteY377" fmla="*/ 6011694 h 6828885"/>
              <a:gd name="connsiteX378" fmla="*/ 2247089 w 12879421"/>
              <a:gd name="connsiteY378" fmla="*/ 6070060 h 6828885"/>
              <a:gd name="connsiteX379" fmla="*/ 2208179 w 12879421"/>
              <a:gd name="connsiteY379" fmla="*/ 6108970 h 6828885"/>
              <a:gd name="connsiteX380" fmla="*/ 2149813 w 12879421"/>
              <a:gd name="connsiteY380" fmla="*/ 6147881 h 6828885"/>
              <a:gd name="connsiteX381" fmla="*/ 2071992 w 12879421"/>
              <a:gd name="connsiteY381" fmla="*/ 6215975 h 6828885"/>
              <a:gd name="connsiteX382" fmla="*/ 2052536 w 12879421"/>
              <a:gd name="connsiteY382" fmla="*/ 6235430 h 6828885"/>
              <a:gd name="connsiteX383" fmla="*/ 2033081 w 12879421"/>
              <a:gd name="connsiteY383" fmla="*/ 6264613 h 6828885"/>
              <a:gd name="connsiteX384" fmla="*/ 1994170 w 12879421"/>
              <a:gd name="connsiteY384" fmla="*/ 6274341 h 6828885"/>
              <a:gd name="connsiteX385" fmla="*/ 1974715 w 12879421"/>
              <a:gd name="connsiteY385" fmla="*/ 6303524 h 6828885"/>
              <a:gd name="connsiteX386" fmla="*/ 1916349 w 12879421"/>
              <a:gd name="connsiteY386" fmla="*/ 6332707 h 6828885"/>
              <a:gd name="connsiteX387" fmla="*/ 1848255 w 12879421"/>
              <a:gd name="connsiteY387" fmla="*/ 6381345 h 6828885"/>
              <a:gd name="connsiteX388" fmla="*/ 1819072 w 12879421"/>
              <a:gd name="connsiteY388" fmla="*/ 6400800 h 6828885"/>
              <a:gd name="connsiteX389" fmla="*/ 1799617 w 12879421"/>
              <a:gd name="connsiteY389" fmla="*/ 6420256 h 6828885"/>
              <a:gd name="connsiteX390" fmla="*/ 1780162 w 12879421"/>
              <a:gd name="connsiteY390" fmla="*/ 6449438 h 6828885"/>
              <a:gd name="connsiteX391" fmla="*/ 1750979 w 12879421"/>
              <a:gd name="connsiteY391" fmla="*/ 6459166 h 6828885"/>
              <a:gd name="connsiteX392" fmla="*/ 1721796 w 12879421"/>
              <a:gd name="connsiteY392" fmla="*/ 6517532 h 6828885"/>
              <a:gd name="connsiteX393" fmla="*/ 1682885 w 12879421"/>
              <a:gd name="connsiteY393" fmla="*/ 6556443 h 6828885"/>
              <a:gd name="connsiteX394" fmla="*/ 1643974 w 12879421"/>
              <a:gd name="connsiteY394" fmla="*/ 6575898 h 6828885"/>
              <a:gd name="connsiteX395" fmla="*/ 1605064 w 12879421"/>
              <a:gd name="connsiteY395" fmla="*/ 6634264 h 6828885"/>
              <a:gd name="connsiteX396" fmla="*/ 1546698 w 12879421"/>
              <a:gd name="connsiteY396" fmla="*/ 6712085 h 6828885"/>
              <a:gd name="connsiteX397" fmla="*/ 1420238 w 12879421"/>
              <a:gd name="connsiteY397" fmla="*/ 6760724 h 6828885"/>
              <a:gd name="connsiteX398" fmla="*/ 1177047 w 12879421"/>
              <a:gd name="connsiteY398" fmla="*/ 6780179 h 6828885"/>
              <a:gd name="connsiteX399" fmla="*/ 933855 w 12879421"/>
              <a:gd name="connsiteY399" fmla="*/ 6828817 h 6828885"/>
              <a:gd name="connsiteX400" fmla="*/ 447472 w 12879421"/>
              <a:gd name="connsiteY400" fmla="*/ 6789907 h 6828885"/>
              <a:gd name="connsiteX401" fmla="*/ 408562 w 12879421"/>
              <a:gd name="connsiteY401" fmla="*/ 6731541 h 6828885"/>
              <a:gd name="connsiteX402" fmla="*/ 330740 w 12879421"/>
              <a:gd name="connsiteY402" fmla="*/ 6575898 h 6828885"/>
              <a:gd name="connsiteX403" fmla="*/ 291830 w 12879421"/>
              <a:gd name="connsiteY403" fmla="*/ 6536987 h 6828885"/>
              <a:gd name="connsiteX404" fmla="*/ 184826 w 12879421"/>
              <a:gd name="connsiteY404" fmla="*/ 6381345 h 6828885"/>
              <a:gd name="connsiteX405" fmla="*/ 165370 w 12879421"/>
              <a:gd name="connsiteY405" fmla="*/ 6313251 h 6828885"/>
              <a:gd name="connsiteX406" fmla="*/ 155643 w 12879421"/>
              <a:gd name="connsiteY406" fmla="*/ 6284068 h 6828885"/>
              <a:gd name="connsiteX407" fmla="*/ 136187 w 12879421"/>
              <a:gd name="connsiteY407" fmla="*/ 6245158 h 6828885"/>
              <a:gd name="connsiteX408" fmla="*/ 48638 w 12879421"/>
              <a:gd name="connsiteY408" fmla="*/ 6050604 h 6828885"/>
              <a:gd name="connsiteX409" fmla="*/ 38911 w 12879421"/>
              <a:gd name="connsiteY409" fmla="*/ 5972783 h 6828885"/>
              <a:gd name="connsiteX410" fmla="*/ 19455 w 12879421"/>
              <a:gd name="connsiteY410" fmla="*/ 5924145 h 6828885"/>
              <a:gd name="connsiteX411" fmla="*/ 0 w 12879421"/>
              <a:gd name="connsiteY411" fmla="*/ 5642043 h 6828885"/>
              <a:gd name="connsiteX412" fmla="*/ 9728 w 12879421"/>
              <a:gd name="connsiteY412" fmla="*/ 4046707 h 6828885"/>
              <a:gd name="connsiteX413" fmla="*/ 29183 w 12879421"/>
              <a:gd name="connsiteY413" fmla="*/ 3978613 h 6828885"/>
              <a:gd name="connsiteX414" fmla="*/ 38911 w 12879421"/>
              <a:gd name="connsiteY414" fmla="*/ 3939702 h 6828885"/>
              <a:gd name="connsiteX415" fmla="*/ 77821 w 12879421"/>
              <a:gd name="connsiteY415" fmla="*/ 3813243 h 6828885"/>
              <a:gd name="connsiteX416" fmla="*/ 87549 w 12879421"/>
              <a:gd name="connsiteY416" fmla="*/ 3774332 h 6828885"/>
              <a:gd name="connsiteX417" fmla="*/ 116732 w 12879421"/>
              <a:gd name="connsiteY417" fmla="*/ 3715966 h 6828885"/>
              <a:gd name="connsiteX418" fmla="*/ 145915 w 12879421"/>
              <a:gd name="connsiteY418" fmla="*/ 3560324 h 6828885"/>
              <a:gd name="connsiteX419" fmla="*/ 165370 w 12879421"/>
              <a:gd name="connsiteY419" fmla="*/ 3453319 h 6828885"/>
              <a:gd name="connsiteX420" fmla="*/ 175098 w 12879421"/>
              <a:gd name="connsiteY420" fmla="*/ 3424136 h 6828885"/>
              <a:gd name="connsiteX421" fmla="*/ 184826 w 12879421"/>
              <a:gd name="connsiteY421" fmla="*/ 3385226 h 6828885"/>
              <a:gd name="connsiteX422" fmla="*/ 214009 w 12879421"/>
              <a:gd name="connsiteY422" fmla="*/ 3307404 h 6828885"/>
              <a:gd name="connsiteX423" fmla="*/ 243192 w 12879421"/>
              <a:gd name="connsiteY423" fmla="*/ 3171217 h 6828885"/>
              <a:gd name="connsiteX424" fmla="*/ 262647 w 12879421"/>
              <a:gd name="connsiteY424" fmla="*/ 3122579 h 6828885"/>
              <a:gd name="connsiteX425" fmla="*/ 272374 w 12879421"/>
              <a:gd name="connsiteY425" fmla="*/ 3064213 h 6828885"/>
              <a:gd name="connsiteX426" fmla="*/ 282102 w 12879421"/>
              <a:gd name="connsiteY426" fmla="*/ 2976664 h 6828885"/>
              <a:gd name="connsiteX427" fmla="*/ 301557 w 12879421"/>
              <a:gd name="connsiteY427" fmla="*/ 2908570 h 6828885"/>
              <a:gd name="connsiteX428" fmla="*/ 311285 w 12879421"/>
              <a:gd name="connsiteY428" fmla="*/ 2869660 h 6828885"/>
              <a:gd name="connsiteX429" fmla="*/ 340468 w 12879421"/>
              <a:gd name="connsiteY429" fmla="*/ 2363821 h 6828885"/>
              <a:gd name="connsiteX430" fmla="*/ 359923 w 12879421"/>
              <a:gd name="connsiteY430" fmla="*/ 2295728 h 6828885"/>
              <a:gd name="connsiteX431" fmla="*/ 369651 w 12879421"/>
              <a:gd name="connsiteY431" fmla="*/ 2266545 h 6828885"/>
              <a:gd name="connsiteX432" fmla="*/ 389106 w 12879421"/>
              <a:gd name="connsiteY432" fmla="*/ 2237362 h 6828885"/>
              <a:gd name="connsiteX433" fmla="*/ 398834 w 12879421"/>
              <a:gd name="connsiteY433" fmla="*/ 2208179 h 6828885"/>
              <a:gd name="connsiteX434" fmla="*/ 466928 w 12879421"/>
              <a:gd name="connsiteY434" fmla="*/ 2169268 h 68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879421" h="6828885" extrusionOk="0">
                <a:moveTo>
                  <a:pt x="466928" y="2169268"/>
                </a:moveTo>
                <a:lnTo>
                  <a:pt x="466928" y="2169268"/>
                </a:lnTo>
                <a:cubicBezTo>
                  <a:pt x="496111" y="2175753"/>
                  <a:pt x="524595" y="2187845"/>
                  <a:pt x="554477" y="2188724"/>
                </a:cubicBezTo>
                <a:cubicBezTo>
                  <a:pt x="692390" y="2192780"/>
                  <a:pt x="765757" y="2182542"/>
                  <a:pt x="885217" y="2169268"/>
                </a:cubicBezTo>
                <a:cubicBezTo>
                  <a:pt x="901430" y="2162783"/>
                  <a:pt x="917130" y="2154831"/>
                  <a:pt x="933855" y="2149813"/>
                </a:cubicBezTo>
                <a:cubicBezTo>
                  <a:pt x="949692" y="2145062"/>
                  <a:pt x="966354" y="2143672"/>
                  <a:pt x="982494" y="2140085"/>
                </a:cubicBezTo>
                <a:cubicBezTo>
                  <a:pt x="995545" y="2137185"/>
                  <a:pt x="1008434" y="2133600"/>
                  <a:pt x="1021404" y="2130358"/>
                </a:cubicBezTo>
                <a:cubicBezTo>
                  <a:pt x="1093555" y="2082256"/>
                  <a:pt x="1014599" y="2137650"/>
                  <a:pt x="1070043" y="2091447"/>
                </a:cubicBezTo>
                <a:cubicBezTo>
                  <a:pt x="1082498" y="2081068"/>
                  <a:pt x="1096836" y="2073035"/>
                  <a:pt x="1108953" y="2062264"/>
                </a:cubicBezTo>
                <a:cubicBezTo>
                  <a:pt x="1126090" y="2047031"/>
                  <a:pt x="1141379" y="2029839"/>
                  <a:pt x="1157592" y="2013626"/>
                </a:cubicBezTo>
                <a:cubicBezTo>
                  <a:pt x="1167320" y="2003898"/>
                  <a:pt x="1175328" y="1992074"/>
                  <a:pt x="1186774" y="1984443"/>
                </a:cubicBezTo>
                <a:cubicBezTo>
                  <a:pt x="1210043" y="1968929"/>
                  <a:pt x="1228117" y="1959635"/>
                  <a:pt x="1245140" y="1935804"/>
                </a:cubicBezTo>
                <a:cubicBezTo>
                  <a:pt x="1253569" y="1924004"/>
                  <a:pt x="1257135" y="1909329"/>
                  <a:pt x="1264596" y="1896894"/>
                </a:cubicBezTo>
                <a:cubicBezTo>
                  <a:pt x="1276626" y="1876844"/>
                  <a:pt x="1296112" y="1860710"/>
                  <a:pt x="1303506" y="1838528"/>
                </a:cubicBezTo>
                <a:cubicBezTo>
                  <a:pt x="1316931" y="1798254"/>
                  <a:pt x="1307546" y="1817877"/>
                  <a:pt x="1332689" y="1780162"/>
                </a:cubicBezTo>
                <a:cubicBezTo>
                  <a:pt x="1362044" y="1633391"/>
                  <a:pt x="1324656" y="1816315"/>
                  <a:pt x="1352145" y="1692613"/>
                </a:cubicBezTo>
                <a:cubicBezTo>
                  <a:pt x="1355732" y="1676473"/>
                  <a:pt x="1357522" y="1659926"/>
                  <a:pt x="1361872" y="1643975"/>
                </a:cubicBezTo>
                <a:cubicBezTo>
                  <a:pt x="1372998" y="1603179"/>
                  <a:pt x="1384541" y="1585782"/>
                  <a:pt x="1391055" y="1546698"/>
                </a:cubicBezTo>
                <a:cubicBezTo>
                  <a:pt x="1426382" y="1334733"/>
                  <a:pt x="1380763" y="1568977"/>
                  <a:pt x="1410511" y="1420238"/>
                </a:cubicBezTo>
                <a:cubicBezTo>
                  <a:pt x="1413753" y="1361872"/>
                  <a:pt x="1416592" y="1303483"/>
                  <a:pt x="1420238" y="1245141"/>
                </a:cubicBezTo>
                <a:cubicBezTo>
                  <a:pt x="1423077" y="1199718"/>
                  <a:pt x="1427899" y="1154418"/>
                  <a:pt x="1429966" y="1108953"/>
                </a:cubicBezTo>
                <a:cubicBezTo>
                  <a:pt x="1434386" y="1011723"/>
                  <a:pt x="1432759" y="914207"/>
                  <a:pt x="1439694" y="817124"/>
                </a:cubicBezTo>
                <a:cubicBezTo>
                  <a:pt x="1442505" y="777777"/>
                  <a:pt x="1444499" y="737018"/>
                  <a:pt x="1459149" y="700392"/>
                </a:cubicBezTo>
                <a:cubicBezTo>
                  <a:pt x="1483989" y="638289"/>
                  <a:pt x="1470794" y="667371"/>
                  <a:pt x="1498060" y="612843"/>
                </a:cubicBezTo>
                <a:cubicBezTo>
                  <a:pt x="1523461" y="435024"/>
                  <a:pt x="1487919" y="613874"/>
                  <a:pt x="1527243" y="515566"/>
                </a:cubicBezTo>
                <a:cubicBezTo>
                  <a:pt x="1559726" y="434361"/>
                  <a:pt x="1532810" y="464128"/>
                  <a:pt x="1566153" y="389107"/>
                </a:cubicBezTo>
                <a:cubicBezTo>
                  <a:pt x="1570901" y="378423"/>
                  <a:pt x="1579808" y="370075"/>
                  <a:pt x="1585609" y="359924"/>
                </a:cubicBezTo>
                <a:cubicBezTo>
                  <a:pt x="1592804" y="347333"/>
                  <a:pt x="1599352" y="334342"/>
                  <a:pt x="1605064" y="321013"/>
                </a:cubicBezTo>
                <a:cubicBezTo>
                  <a:pt x="1620176" y="285751"/>
                  <a:pt x="1611219" y="283492"/>
                  <a:pt x="1634247" y="243192"/>
                </a:cubicBezTo>
                <a:cubicBezTo>
                  <a:pt x="1638797" y="235229"/>
                  <a:pt x="1647217" y="230221"/>
                  <a:pt x="1653702" y="223736"/>
                </a:cubicBezTo>
                <a:cubicBezTo>
                  <a:pt x="1699958" y="84964"/>
                  <a:pt x="1634371" y="252727"/>
                  <a:pt x="1731523" y="107004"/>
                </a:cubicBezTo>
                <a:cubicBezTo>
                  <a:pt x="1738008" y="97276"/>
                  <a:pt x="1741065" y="84017"/>
                  <a:pt x="1750979" y="77821"/>
                </a:cubicBezTo>
                <a:cubicBezTo>
                  <a:pt x="1768370" y="66952"/>
                  <a:pt x="1791002" y="67537"/>
                  <a:pt x="1809345" y="58366"/>
                </a:cubicBezTo>
                <a:cubicBezTo>
                  <a:pt x="1871831" y="27123"/>
                  <a:pt x="1825880" y="45331"/>
                  <a:pt x="1906621" y="29183"/>
                </a:cubicBezTo>
                <a:cubicBezTo>
                  <a:pt x="1943384" y="21830"/>
                  <a:pt x="1966661" y="12413"/>
                  <a:pt x="2003898" y="0"/>
                </a:cubicBezTo>
                <a:cubicBezTo>
                  <a:pt x="2088204" y="3243"/>
                  <a:pt x="2172635" y="4116"/>
                  <a:pt x="2256817" y="9728"/>
                </a:cubicBezTo>
                <a:cubicBezTo>
                  <a:pt x="2303536" y="12843"/>
                  <a:pt x="2287694" y="20303"/>
                  <a:pt x="2324911" y="38911"/>
                </a:cubicBezTo>
                <a:cubicBezTo>
                  <a:pt x="2410067" y="81488"/>
                  <a:pt x="2338153" y="40229"/>
                  <a:pt x="2412460" y="68094"/>
                </a:cubicBezTo>
                <a:cubicBezTo>
                  <a:pt x="2514197" y="106246"/>
                  <a:pt x="2390402" y="72306"/>
                  <a:pt x="2490281" y="97277"/>
                </a:cubicBezTo>
                <a:cubicBezTo>
                  <a:pt x="2509736" y="110247"/>
                  <a:pt x="2525963" y="130516"/>
                  <a:pt x="2548647" y="136187"/>
                </a:cubicBezTo>
                <a:cubicBezTo>
                  <a:pt x="2597505" y="148402"/>
                  <a:pt x="2574874" y="141687"/>
                  <a:pt x="2616740" y="155643"/>
                </a:cubicBezTo>
                <a:cubicBezTo>
                  <a:pt x="2634836" y="173738"/>
                  <a:pt x="2640837" y="182282"/>
                  <a:pt x="2665379" y="194553"/>
                </a:cubicBezTo>
                <a:cubicBezTo>
                  <a:pt x="2674550" y="199139"/>
                  <a:pt x="2684834" y="201038"/>
                  <a:pt x="2694562" y="204281"/>
                </a:cubicBezTo>
                <a:cubicBezTo>
                  <a:pt x="2761195" y="270914"/>
                  <a:pt x="2730035" y="247385"/>
                  <a:pt x="2782111" y="282102"/>
                </a:cubicBezTo>
                <a:cubicBezTo>
                  <a:pt x="2795424" y="308729"/>
                  <a:pt x="2802689" y="327282"/>
                  <a:pt x="2821021" y="350196"/>
                </a:cubicBezTo>
                <a:cubicBezTo>
                  <a:pt x="2857481" y="395771"/>
                  <a:pt x="2828266" y="335501"/>
                  <a:pt x="2869660" y="418290"/>
                </a:cubicBezTo>
                <a:cubicBezTo>
                  <a:pt x="2894039" y="467048"/>
                  <a:pt x="2884911" y="459400"/>
                  <a:pt x="2898843" y="505838"/>
                </a:cubicBezTo>
                <a:cubicBezTo>
                  <a:pt x="2904736" y="525481"/>
                  <a:pt x="2911290" y="544931"/>
                  <a:pt x="2918298" y="564204"/>
                </a:cubicBezTo>
                <a:cubicBezTo>
                  <a:pt x="2924265" y="580615"/>
                  <a:pt x="2929391" y="597513"/>
                  <a:pt x="2937753" y="612843"/>
                </a:cubicBezTo>
                <a:cubicBezTo>
                  <a:pt x="2948950" y="633370"/>
                  <a:pt x="2969270" y="649026"/>
                  <a:pt x="2976664" y="671209"/>
                </a:cubicBezTo>
                <a:lnTo>
                  <a:pt x="3005847" y="758758"/>
                </a:lnTo>
                <a:cubicBezTo>
                  <a:pt x="3009089" y="768486"/>
                  <a:pt x="3010298" y="779148"/>
                  <a:pt x="3015574" y="787941"/>
                </a:cubicBezTo>
                <a:lnTo>
                  <a:pt x="3044757" y="836579"/>
                </a:lnTo>
                <a:cubicBezTo>
                  <a:pt x="3064318" y="914822"/>
                  <a:pt x="3045997" y="834906"/>
                  <a:pt x="3064213" y="953311"/>
                </a:cubicBezTo>
                <a:cubicBezTo>
                  <a:pt x="3066727" y="969652"/>
                  <a:pt x="3067225" y="986840"/>
                  <a:pt x="3073940" y="1001949"/>
                </a:cubicBezTo>
                <a:cubicBezTo>
                  <a:pt x="3080525" y="1016765"/>
                  <a:pt x="3093395" y="1027890"/>
                  <a:pt x="3103123" y="1040860"/>
                </a:cubicBezTo>
                <a:cubicBezTo>
                  <a:pt x="3106366" y="1060315"/>
                  <a:pt x="3108572" y="1079972"/>
                  <a:pt x="3112851" y="1099226"/>
                </a:cubicBezTo>
                <a:cubicBezTo>
                  <a:pt x="3118251" y="1123523"/>
                  <a:pt x="3135545" y="1155418"/>
                  <a:pt x="3142034" y="1177047"/>
                </a:cubicBezTo>
                <a:cubicBezTo>
                  <a:pt x="3146785" y="1192883"/>
                  <a:pt x="3147752" y="1209645"/>
                  <a:pt x="3151762" y="1225685"/>
                </a:cubicBezTo>
                <a:cubicBezTo>
                  <a:pt x="3157487" y="1248586"/>
                  <a:pt x="3165492" y="1270878"/>
                  <a:pt x="3171217" y="1293779"/>
                </a:cubicBezTo>
                <a:cubicBezTo>
                  <a:pt x="3205700" y="1431713"/>
                  <a:pt x="3178733" y="1330256"/>
                  <a:pt x="3200400" y="1449421"/>
                </a:cubicBezTo>
                <a:cubicBezTo>
                  <a:pt x="3202792" y="1462575"/>
                  <a:pt x="3207122" y="1475305"/>
                  <a:pt x="3210128" y="1488332"/>
                </a:cubicBezTo>
                <a:cubicBezTo>
                  <a:pt x="3234518" y="1594023"/>
                  <a:pt x="3219199" y="1544731"/>
                  <a:pt x="3239311" y="1605064"/>
                </a:cubicBezTo>
                <a:cubicBezTo>
                  <a:pt x="3246163" y="1653032"/>
                  <a:pt x="3246255" y="1670367"/>
                  <a:pt x="3258766" y="1712068"/>
                </a:cubicBezTo>
                <a:cubicBezTo>
                  <a:pt x="3264659" y="1731711"/>
                  <a:pt x="3273247" y="1750539"/>
                  <a:pt x="3278221" y="1770434"/>
                </a:cubicBezTo>
                <a:cubicBezTo>
                  <a:pt x="3283005" y="1789569"/>
                  <a:pt x="3283165" y="1809665"/>
                  <a:pt x="3287949" y="1828800"/>
                </a:cubicBezTo>
                <a:cubicBezTo>
                  <a:pt x="3296277" y="1862110"/>
                  <a:pt x="3313964" y="1903564"/>
                  <a:pt x="3326860" y="1935804"/>
                </a:cubicBezTo>
                <a:cubicBezTo>
                  <a:pt x="3330102" y="1952017"/>
                  <a:pt x="3332577" y="1968403"/>
                  <a:pt x="3336587" y="1984443"/>
                </a:cubicBezTo>
                <a:cubicBezTo>
                  <a:pt x="3339074" y="1994391"/>
                  <a:pt x="3343828" y="2003678"/>
                  <a:pt x="3346315" y="2013626"/>
                </a:cubicBezTo>
                <a:cubicBezTo>
                  <a:pt x="3350325" y="2029666"/>
                  <a:pt x="3352033" y="2046224"/>
                  <a:pt x="3356043" y="2062264"/>
                </a:cubicBezTo>
                <a:cubicBezTo>
                  <a:pt x="3358530" y="2072212"/>
                  <a:pt x="3363283" y="2081499"/>
                  <a:pt x="3365770" y="2091447"/>
                </a:cubicBezTo>
                <a:cubicBezTo>
                  <a:pt x="3367305" y="2097587"/>
                  <a:pt x="3380233" y="2169010"/>
                  <a:pt x="3385226" y="2178996"/>
                </a:cubicBezTo>
                <a:cubicBezTo>
                  <a:pt x="3392477" y="2193497"/>
                  <a:pt x="3404681" y="2204937"/>
                  <a:pt x="3414409" y="2217907"/>
                </a:cubicBezTo>
                <a:cubicBezTo>
                  <a:pt x="3420894" y="2243847"/>
                  <a:pt x="3425409" y="2270361"/>
                  <a:pt x="3433864" y="2295728"/>
                </a:cubicBezTo>
                <a:cubicBezTo>
                  <a:pt x="3440349" y="2315183"/>
                  <a:pt x="3448345" y="2334199"/>
                  <a:pt x="3453319" y="2354094"/>
                </a:cubicBezTo>
                <a:cubicBezTo>
                  <a:pt x="3462067" y="2389086"/>
                  <a:pt x="3466596" y="2404578"/>
                  <a:pt x="3472774" y="2441643"/>
                </a:cubicBezTo>
                <a:cubicBezTo>
                  <a:pt x="3484368" y="2511210"/>
                  <a:pt x="3489364" y="2578965"/>
                  <a:pt x="3511685" y="2645924"/>
                </a:cubicBezTo>
                <a:cubicBezTo>
                  <a:pt x="3534499" y="2714364"/>
                  <a:pt x="3504806" y="2629874"/>
                  <a:pt x="3540868" y="2714017"/>
                </a:cubicBezTo>
                <a:cubicBezTo>
                  <a:pt x="3544907" y="2723442"/>
                  <a:pt x="3547353" y="2733472"/>
                  <a:pt x="3550596" y="2743200"/>
                </a:cubicBezTo>
                <a:cubicBezTo>
                  <a:pt x="3558469" y="2798313"/>
                  <a:pt x="3556945" y="2804336"/>
                  <a:pt x="3570051" y="2850204"/>
                </a:cubicBezTo>
                <a:cubicBezTo>
                  <a:pt x="3572868" y="2860063"/>
                  <a:pt x="3574503" y="2870594"/>
                  <a:pt x="3579779" y="2879387"/>
                </a:cubicBezTo>
                <a:cubicBezTo>
                  <a:pt x="3584498" y="2887251"/>
                  <a:pt x="3593505" y="2891681"/>
                  <a:pt x="3599234" y="2898843"/>
                </a:cubicBezTo>
                <a:cubicBezTo>
                  <a:pt x="3606537" y="2907972"/>
                  <a:pt x="3609111" y="2921322"/>
                  <a:pt x="3618689" y="2928026"/>
                </a:cubicBezTo>
                <a:cubicBezTo>
                  <a:pt x="3642449" y="2944658"/>
                  <a:pt x="3672380" y="2950848"/>
                  <a:pt x="3696511" y="2966936"/>
                </a:cubicBezTo>
                <a:cubicBezTo>
                  <a:pt x="3734226" y="2992080"/>
                  <a:pt x="3714603" y="2982695"/>
                  <a:pt x="3754877" y="2996119"/>
                </a:cubicBezTo>
                <a:cubicBezTo>
                  <a:pt x="3790866" y="3032110"/>
                  <a:pt x="3766699" y="3010485"/>
                  <a:pt x="3832698" y="3054485"/>
                </a:cubicBezTo>
                <a:cubicBezTo>
                  <a:pt x="3842426" y="3060970"/>
                  <a:pt x="3850539" y="3071106"/>
                  <a:pt x="3861881" y="3073941"/>
                </a:cubicBezTo>
                <a:cubicBezTo>
                  <a:pt x="3874851" y="3077183"/>
                  <a:pt x="3887986" y="3079826"/>
                  <a:pt x="3900792" y="3083668"/>
                </a:cubicBezTo>
                <a:cubicBezTo>
                  <a:pt x="3946952" y="3097516"/>
                  <a:pt x="3988250" y="3116488"/>
                  <a:pt x="4036979" y="3122579"/>
                </a:cubicBezTo>
                <a:lnTo>
                  <a:pt x="4114800" y="3132307"/>
                </a:lnTo>
                <a:cubicBezTo>
                  <a:pt x="4137498" y="3138792"/>
                  <a:pt x="4159291" y="3151362"/>
                  <a:pt x="4182894" y="3151762"/>
                </a:cubicBezTo>
                <a:cubicBezTo>
                  <a:pt x="4631726" y="3159369"/>
                  <a:pt x="4530702" y="3181539"/>
                  <a:pt x="4727643" y="3132307"/>
                </a:cubicBezTo>
                <a:cubicBezTo>
                  <a:pt x="4737371" y="3125822"/>
                  <a:pt x="4746369" y="3118080"/>
                  <a:pt x="4756826" y="3112851"/>
                </a:cubicBezTo>
                <a:cubicBezTo>
                  <a:pt x="4786813" y="3097857"/>
                  <a:pt x="4837014" y="3096748"/>
                  <a:pt x="4863830" y="3093396"/>
                </a:cubicBezTo>
                <a:cubicBezTo>
                  <a:pt x="4873558" y="3086911"/>
                  <a:pt x="4882267" y="3078546"/>
                  <a:pt x="4893013" y="3073941"/>
                </a:cubicBezTo>
                <a:cubicBezTo>
                  <a:pt x="4905301" y="3068675"/>
                  <a:pt x="4919118" y="3068055"/>
                  <a:pt x="4931923" y="3064213"/>
                </a:cubicBezTo>
                <a:cubicBezTo>
                  <a:pt x="4951566" y="3058320"/>
                  <a:pt x="4970834" y="3051243"/>
                  <a:pt x="4990289" y="3044758"/>
                </a:cubicBezTo>
                <a:cubicBezTo>
                  <a:pt x="5000017" y="3038273"/>
                  <a:pt x="5010343" y="3032605"/>
                  <a:pt x="5019472" y="3025302"/>
                </a:cubicBezTo>
                <a:cubicBezTo>
                  <a:pt x="5026634" y="3019573"/>
                  <a:pt x="5031465" y="3011178"/>
                  <a:pt x="5038928" y="3005847"/>
                </a:cubicBezTo>
                <a:cubicBezTo>
                  <a:pt x="5054313" y="2994858"/>
                  <a:pt x="5070655" y="2985120"/>
                  <a:pt x="5087566" y="2976664"/>
                </a:cubicBezTo>
                <a:cubicBezTo>
                  <a:pt x="5110826" y="2965034"/>
                  <a:pt x="5140132" y="2955900"/>
                  <a:pt x="5165387" y="2947481"/>
                </a:cubicBezTo>
                <a:cubicBezTo>
                  <a:pt x="5204773" y="2888404"/>
                  <a:pt x="5158689" y="2945588"/>
                  <a:pt x="5233481" y="2898843"/>
                </a:cubicBezTo>
                <a:cubicBezTo>
                  <a:pt x="5257594" y="2883772"/>
                  <a:pt x="5283880" y="2836946"/>
                  <a:pt x="5301574" y="2821021"/>
                </a:cubicBezTo>
                <a:cubicBezTo>
                  <a:pt x="5318954" y="2805379"/>
                  <a:pt x="5341681" y="2796718"/>
                  <a:pt x="5359940" y="2782111"/>
                </a:cubicBezTo>
                <a:lnTo>
                  <a:pt x="5408579" y="2743200"/>
                </a:lnTo>
                <a:cubicBezTo>
                  <a:pt x="5411821" y="2733472"/>
                  <a:pt x="5412618" y="2722549"/>
                  <a:pt x="5418306" y="2714017"/>
                </a:cubicBezTo>
                <a:cubicBezTo>
                  <a:pt x="5425937" y="2702570"/>
                  <a:pt x="5438682" y="2695402"/>
                  <a:pt x="5447489" y="2684834"/>
                </a:cubicBezTo>
                <a:cubicBezTo>
                  <a:pt x="5454974" y="2675853"/>
                  <a:pt x="5460460" y="2665379"/>
                  <a:pt x="5466945" y="2655651"/>
                </a:cubicBezTo>
                <a:cubicBezTo>
                  <a:pt x="5470187" y="2645923"/>
                  <a:pt x="5472086" y="2635639"/>
                  <a:pt x="5476672" y="2626468"/>
                </a:cubicBezTo>
                <a:cubicBezTo>
                  <a:pt x="5481901" y="2616011"/>
                  <a:pt x="5490113" y="2607310"/>
                  <a:pt x="5496128" y="2597285"/>
                </a:cubicBezTo>
                <a:cubicBezTo>
                  <a:pt x="5509578" y="2574868"/>
                  <a:pt x="5523347" y="2552574"/>
                  <a:pt x="5535038" y="2529192"/>
                </a:cubicBezTo>
                <a:cubicBezTo>
                  <a:pt x="5542847" y="2513574"/>
                  <a:pt x="5548009" y="2496766"/>
                  <a:pt x="5554494" y="2480553"/>
                </a:cubicBezTo>
                <a:cubicBezTo>
                  <a:pt x="5557736" y="2457855"/>
                  <a:pt x="5557633" y="2434421"/>
                  <a:pt x="5564221" y="2412460"/>
                </a:cubicBezTo>
                <a:cubicBezTo>
                  <a:pt x="5567580" y="2401262"/>
                  <a:pt x="5579572" y="2394224"/>
                  <a:pt x="5583677" y="2383277"/>
                </a:cubicBezTo>
                <a:cubicBezTo>
                  <a:pt x="5589482" y="2367796"/>
                  <a:pt x="5589394" y="2350678"/>
                  <a:pt x="5593404" y="2334638"/>
                </a:cubicBezTo>
                <a:cubicBezTo>
                  <a:pt x="5599129" y="2311737"/>
                  <a:pt x="5608230" y="2289693"/>
                  <a:pt x="5612860" y="2266545"/>
                </a:cubicBezTo>
                <a:cubicBezTo>
                  <a:pt x="5627808" y="2191805"/>
                  <a:pt x="5633782" y="2126886"/>
                  <a:pt x="5642043" y="2052536"/>
                </a:cubicBezTo>
                <a:cubicBezTo>
                  <a:pt x="5641125" y="2030512"/>
                  <a:pt x="5645574" y="1847058"/>
                  <a:pt x="5622587" y="1770434"/>
                </a:cubicBezTo>
                <a:cubicBezTo>
                  <a:pt x="5602669" y="1704039"/>
                  <a:pt x="5608810" y="1734905"/>
                  <a:pt x="5564221" y="1682885"/>
                </a:cubicBezTo>
                <a:cubicBezTo>
                  <a:pt x="5531078" y="1644218"/>
                  <a:pt x="5558291" y="1657499"/>
                  <a:pt x="5515583" y="1614792"/>
                </a:cubicBezTo>
                <a:cubicBezTo>
                  <a:pt x="5504119" y="1603328"/>
                  <a:pt x="5489642" y="1595337"/>
                  <a:pt x="5476672" y="1585609"/>
                </a:cubicBezTo>
                <a:cubicBezTo>
                  <a:pt x="5470187" y="1572639"/>
                  <a:pt x="5466276" y="1558022"/>
                  <a:pt x="5457217" y="1546698"/>
                </a:cubicBezTo>
                <a:cubicBezTo>
                  <a:pt x="5440029" y="1525213"/>
                  <a:pt x="5413007" y="1511925"/>
                  <a:pt x="5398851" y="1488332"/>
                </a:cubicBezTo>
                <a:cubicBezTo>
                  <a:pt x="5368114" y="1437104"/>
                  <a:pt x="5347120" y="1397692"/>
                  <a:pt x="5301574" y="1352145"/>
                </a:cubicBezTo>
                <a:cubicBezTo>
                  <a:pt x="5288604" y="1339175"/>
                  <a:pt x="5273669" y="1327908"/>
                  <a:pt x="5262664" y="1313234"/>
                </a:cubicBezTo>
                <a:cubicBezTo>
                  <a:pt x="5253964" y="1301633"/>
                  <a:pt x="5251253" y="1286389"/>
                  <a:pt x="5243209" y="1274324"/>
                </a:cubicBezTo>
                <a:cubicBezTo>
                  <a:pt x="5238121" y="1266693"/>
                  <a:pt x="5229722" y="1261832"/>
                  <a:pt x="5223753" y="1254868"/>
                </a:cubicBezTo>
                <a:cubicBezTo>
                  <a:pt x="5210241" y="1239104"/>
                  <a:pt x="5197813" y="1222443"/>
                  <a:pt x="5184843" y="1206230"/>
                </a:cubicBezTo>
                <a:cubicBezTo>
                  <a:pt x="5178358" y="1186775"/>
                  <a:pt x="5179888" y="1162365"/>
                  <a:pt x="5165387" y="1147864"/>
                </a:cubicBezTo>
                <a:lnTo>
                  <a:pt x="5107021" y="1089498"/>
                </a:lnTo>
                <a:cubicBezTo>
                  <a:pt x="5093708" y="1062871"/>
                  <a:pt x="5086443" y="1044318"/>
                  <a:pt x="5068111" y="1021404"/>
                </a:cubicBezTo>
                <a:cubicBezTo>
                  <a:pt x="5062382" y="1014242"/>
                  <a:pt x="5055140" y="1008434"/>
                  <a:pt x="5048655" y="1001949"/>
                </a:cubicBezTo>
                <a:cubicBezTo>
                  <a:pt x="5021100" y="919279"/>
                  <a:pt x="5059531" y="1020075"/>
                  <a:pt x="5019472" y="953311"/>
                </a:cubicBezTo>
                <a:cubicBezTo>
                  <a:pt x="5012936" y="942418"/>
                  <a:pt x="5002559" y="893690"/>
                  <a:pt x="5000017" y="885217"/>
                </a:cubicBezTo>
                <a:cubicBezTo>
                  <a:pt x="4994124" y="865574"/>
                  <a:pt x="4987047" y="846306"/>
                  <a:pt x="4980562" y="826851"/>
                </a:cubicBezTo>
                <a:lnTo>
                  <a:pt x="4961106" y="768485"/>
                </a:lnTo>
                <a:lnTo>
                  <a:pt x="4931923" y="680936"/>
                </a:lnTo>
                <a:lnTo>
                  <a:pt x="4922196" y="651753"/>
                </a:lnTo>
                <a:cubicBezTo>
                  <a:pt x="4915263" y="547759"/>
                  <a:pt x="4897694" y="363381"/>
                  <a:pt x="4922196" y="272375"/>
                </a:cubicBezTo>
                <a:cubicBezTo>
                  <a:pt x="4927528" y="252572"/>
                  <a:pt x="4961822" y="261248"/>
                  <a:pt x="4980562" y="252919"/>
                </a:cubicBezTo>
                <a:cubicBezTo>
                  <a:pt x="4991245" y="248171"/>
                  <a:pt x="4999594" y="239264"/>
                  <a:pt x="5009745" y="233464"/>
                </a:cubicBezTo>
                <a:cubicBezTo>
                  <a:pt x="5022335" y="226270"/>
                  <a:pt x="5036358" y="221694"/>
                  <a:pt x="5048655" y="214009"/>
                </a:cubicBezTo>
                <a:cubicBezTo>
                  <a:pt x="5062403" y="205416"/>
                  <a:pt x="5073065" y="192077"/>
                  <a:pt x="5087566" y="184826"/>
                </a:cubicBezTo>
                <a:cubicBezTo>
                  <a:pt x="5099524" y="178847"/>
                  <a:pt x="5113426" y="177998"/>
                  <a:pt x="5126477" y="175098"/>
                </a:cubicBezTo>
                <a:cubicBezTo>
                  <a:pt x="5198221" y="159154"/>
                  <a:pt x="5322160" y="141465"/>
                  <a:pt x="5369668" y="136187"/>
                </a:cubicBezTo>
                <a:cubicBezTo>
                  <a:pt x="5521752" y="119290"/>
                  <a:pt x="5427891" y="127926"/>
                  <a:pt x="5651770" y="116732"/>
                </a:cubicBezTo>
                <a:cubicBezTo>
                  <a:pt x="5679817" y="110499"/>
                  <a:pt x="5772527" y="87549"/>
                  <a:pt x="5807413" y="87549"/>
                </a:cubicBezTo>
                <a:cubicBezTo>
                  <a:pt x="5933914" y="87549"/>
                  <a:pt x="6060332" y="94034"/>
                  <a:pt x="6186792" y="97277"/>
                </a:cubicBezTo>
                <a:cubicBezTo>
                  <a:pt x="6323037" y="136204"/>
                  <a:pt x="6184301" y="92041"/>
                  <a:pt x="6332706" y="155643"/>
                </a:cubicBezTo>
                <a:cubicBezTo>
                  <a:pt x="6417568" y="192012"/>
                  <a:pt x="6390780" y="155407"/>
                  <a:pt x="6488349" y="233464"/>
                </a:cubicBezTo>
                <a:cubicBezTo>
                  <a:pt x="6532861" y="269074"/>
                  <a:pt x="6544920" y="281025"/>
                  <a:pt x="6595353" y="311285"/>
                </a:cubicBezTo>
                <a:cubicBezTo>
                  <a:pt x="6607788" y="318746"/>
                  <a:pt x="6621533" y="323797"/>
                  <a:pt x="6634264" y="330741"/>
                </a:cubicBezTo>
                <a:cubicBezTo>
                  <a:pt x="6657214" y="343259"/>
                  <a:pt x="6678518" y="358923"/>
                  <a:pt x="6702357" y="369651"/>
                </a:cubicBezTo>
                <a:cubicBezTo>
                  <a:pt x="6743543" y="388185"/>
                  <a:pt x="6787055" y="401094"/>
                  <a:pt x="6828817" y="418290"/>
                </a:cubicBezTo>
                <a:cubicBezTo>
                  <a:pt x="6897320" y="446497"/>
                  <a:pt x="6966349" y="473700"/>
                  <a:pt x="7033098" y="505838"/>
                </a:cubicBezTo>
                <a:cubicBezTo>
                  <a:pt x="7054166" y="515982"/>
                  <a:pt x="7069570" y="536539"/>
                  <a:pt x="7091464" y="544749"/>
                </a:cubicBezTo>
                <a:cubicBezTo>
                  <a:pt x="7122426" y="556360"/>
                  <a:pt x="7156660" y="556184"/>
                  <a:pt x="7188740" y="564204"/>
                </a:cubicBezTo>
                <a:cubicBezTo>
                  <a:pt x="7331170" y="599812"/>
                  <a:pt x="7157137" y="570808"/>
                  <a:pt x="7315200" y="593387"/>
                </a:cubicBezTo>
                <a:cubicBezTo>
                  <a:pt x="7416853" y="644214"/>
                  <a:pt x="7341242" y="615583"/>
                  <a:pt x="7500026" y="632298"/>
                </a:cubicBezTo>
                <a:cubicBezTo>
                  <a:pt x="7519641" y="634363"/>
                  <a:pt x="7538777" y="639961"/>
                  <a:pt x="7558392" y="642026"/>
                </a:cubicBezTo>
                <a:cubicBezTo>
                  <a:pt x="7600437" y="646452"/>
                  <a:pt x="7642698" y="648511"/>
                  <a:pt x="7684851" y="651753"/>
                </a:cubicBezTo>
                <a:cubicBezTo>
                  <a:pt x="7884413" y="708772"/>
                  <a:pt x="7805085" y="693363"/>
                  <a:pt x="8200417" y="661481"/>
                </a:cubicBezTo>
                <a:cubicBezTo>
                  <a:pt x="8253722" y="657182"/>
                  <a:pt x="8304179" y="635540"/>
                  <a:pt x="8356060" y="622570"/>
                </a:cubicBezTo>
                <a:lnTo>
                  <a:pt x="8394970" y="612843"/>
                </a:lnTo>
                <a:cubicBezTo>
                  <a:pt x="8493712" y="563471"/>
                  <a:pt x="8351498" y="628975"/>
                  <a:pt x="8521430" y="583660"/>
                </a:cubicBezTo>
                <a:cubicBezTo>
                  <a:pt x="8542447" y="578055"/>
                  <a:pt x="8559161" y="561356"/>
                  <a:pt x="8579796" y="554477"/>
                </a:cubicBezTo>
                <a:cubicBezTo>
                  <a:pt x="8598508" y="548240"/>
                  <a:pt x="8619027" y="549533"/>
                  <a:pt x="8638162" y="544749"/>
                </a:cubicBezTo>
                <a:cubicBezTo>
                  <a:pt x="8658057" y="539775"/>
                  <a:pt x="8696528" y="525294"/>
                  <a:pt x="8696528" y="525294"/>
                </a:cubicBezTo>
                <a:cubicBezTo>
                  <a:pt x="8703013" y="515566"/>
                  <a:pt x="8707716" y="504378"/>
                  <a:pt x="8715983" y="496111"/>
                </a:cubicBezTo>
                <a:cubicBezTo>
                  <a:pt x="8770982" y="441112"/>
                  <a:pt x="8748904" y="473664"/>
                  <a:pt x="8793804" y="437745"/>
                </a:cubicBezTo>
                <a:cubicBezTo>
                  <a:pt x="8800966" y="432016"/>
                  <a:pt x="8806214" y="424161"/>
                  <a:pt x="8813260" y="418290"/>
                </a:cubicBezTo>
                <a:cubicBezTo>
                  <a:pt x="8863986" y="376018"/>
                  <a:pt x="8837476" y="400282"/>
                  <a:pt x="8891081" y="369651"/>
                </a:cubicBezTo>
                <a:cubicBezTo>
                  <a:pt x="8901232" y="363851"/>
                  <a:pt x="8909807" y="355424"/>
                  <a:pt x="8920264" y="350196"/>
                </a:cubicBezTo>
                <a:cubicBezTo>
                  <a:pt x="8972144" y="324256"/>
                  <a:pt x="8927632" y="361495"/>
                  <a:pt x="8988357" y="321013"/>
                </a:cubicBezTo>
                <a:cubicBezTo>
                  <a:pt x="8995988" y="315926"/>
                  <a:pt x="8999850" y="306108"/>
                  <a:pt x="9007813" y="301558"/>
                </a:cubicBezTo>
                <a:cubicBezTo>
                  <a:pt x="9048137" y="278515"/>
                  <a:pt x="9050358" y="287493"/>
                  <a:pt x="9085634" y="272375"/>
                </a:cubicBezTo>
                <a:cubicBezTo>
                  <a:pt x="9098963" y="266663"/>
                  <a:pt x="9111010" y="258125"/>
                  <a:pt x="9124545" y="252919"/>
                </a:cubicBezTo>
                <a:cubicBezTo>
                  <a:pt x="9205803" y="221666"/>
                  <a:pt x="9197782" y="226121"/>
                  <a:pt x="9270460" y="214009"/>
                </a:cubicBezTo>
                <a:cubicBezTo>
                  <a:pt x="9374856" y="161811"/>
                  <a:pt x="9280524" y="200570"/>
                  <a:pt x="9416374" y="175098"/>
                </a:cubicBezTo>
                <a:cubicBezTo>
                  <a:pt x="9627399" y="135531"/>
                  <a:pt x="9306924" y="173398"/>
                  <a:pt x="9581745" y="145915"/>
                </a:cubicBezTo>
                <a:cubicBezTo>
                  <a:pt x="9597958" y="142672"/>
                  <a:pt x="9614041" y="138701"/>
                  <a:pt x="9630383" y="136187"/>
                </a:cubicBezTo>
                <a:cubicBezTo>
                  <a:pt x="9840624" y="103843"/>
                  <a:pt x="10303077" y="99004"/>
                  <a:pt x="10340502" y="97277"/>
                </a:cubicBezTo>
                <a:cubicBezTo>
                  <a:pt x="10720060" y="2385"/>
                  <a:pt x="10425581" y="72542"/>
                  <a:pt x="11439728" y="97277"/>
                </a:cubicBezTo>
                <a:cubicBezTo>
                  <a:pt x="11485571" y="98395"/>
                  <a:pt x="11530175" y="113465"/>
                  <a:pt x="11575915" y="116732"/>
                </a:cubicBezTo>
                <a:lnTo>
                  <a:pt x="11712102" y="126460"/>
                </a:lnTo>
                <a:cubicBezTo>
                  <a:pt x="11738042" y="132945"/>
                  <a:pt x="11763409" y="142457"/>
                  <a:pt x="11789923" y="145915"/>
                </a:cubicBezTo>
                <a:cubicBezTo>
                  <a:pt x="11838260" y="152220"/>
                  <a:pt x="11887235" y="151904"/>
                  <a:pt x="11935838" y="155643"/>
                </a:cubicBezTo>
                <a:cubicBezTo>
                  <a:pt x="11971548" y="158390"/>
                  <a:pt x="12007175" y="162128"/>
                  <a:pt x="12042843" y="165370"/>
                </a:cubicBezTo>
                <a:cubicBezTo>
                  <a:pt x="12065541" y="171855"/>
                  <a:pt x="12087958" y="179419"/>
                  <a:pt x="12110936" y="184826"/>
                </a:cubicBezTo>
                <a:cubicBezTo>
                  <a:pt x="12152861" y="194691"/>
                  <a:pt x="12223641" y="202266"/>
                  <a:pt x="12266579" y="223736"/>
                </a:cubicBezTo>
                <a:cubicBezTo>
                  <a:pt x="12279549" y="230221"/>
                  <a:pt x="12292899" y="235997"/>
                  <a:pt x="12305489" y="243192"/>
                </a:cubicBezTo>
                <a:cubicBezTo>
                  <a:pt x="12341407" y="263717"/>
                  <a:pt x="12330827" y="266069"/>
                  <a:pt x="12373583" y="282102"/>
                </a:cubicBezTo>
                <a:cubicBezTo>
                  <a:pt x="12386101" y="286796"/>
                  <a:pt x="12399524" y="288587"/>
                  <a:pt x="12412494" y="291830"/>
                </a:cubicBezTo>
                <a:cubicBezTo>
                  <a:pt x="12422222" y="298315"/>
                  <a:pt x="12430931" y="306680"/>
                  <a:pt x="12441677" y="311285"/>
                </a:cubicBezTo>
                <a:cubicBezTo>
                  <a:pt x="12571703" y="367011"/>
                  <a:pt x="12371291" y="261501"/>
                  <a:pt x="12529226" y="340468"/>
                </a:cubicBezTo>
                <a:cubicBezTo>
                  <a:pt x="12573208" y="362459"/>
                  <a:pt x="12555503" y="366746"/>
                  <a:pt x="12597319" y="408562"/>
                </a:cubicBezTo>
                <a:cubicBezTo>
                  <a:pt x="12605586" y="416829"/>
                  <a:pt x="12617373" y="420714"/>
                  <a:pt x="12626502" y="428017"/>
                </a:cubicBezTo>
                <a:cubicBezTo>
                  <a:pt x="12633664" y="433746"/>
                  <a:pt x="12638911" y="441602"/>
                  <a:pt x="12645957" y="447473"/>
                </a:cubicBezTo>
                <a:cubicBezTo>
                  <a:pt x="12658412" y="457852"/>
                  <a:pt x="12671898" y="466928"/>
                  <a:pt x="12684868" y="476656"/>
                </a:cubicBezTo>
                <a:cubicBezTo>
                  <a:pt x="12688111" y="486383"/>
                  <a:pt x="12688444" y="497635"/>
                  <a:pt x="12694596" y="505838"/>
                </a:cubicBezTo>
                <a:cubicBezTo>
                  <a:pt x="12708353" y="524181"/>
                  <a:pt x="12743234" y="554477"/>
                  <a:pt x="12743234" y="554477"/>
                </a:cubicBezTo>
                <a:cubicBezTo>
                  <a:pt x="12763480" y="635457"/>
                  <a:pt x="12738828" y="555392"/>
                  <a:pt x="12772417" y="622570"/>
                </a:cubicBezTo>
                <a:cubicBezTo>
                  <a:pt x="12812691" y="703118"/>
                  <a:pt x="12745845" y="597302"/>
                  <a:pt x="12801600" y="680936"/>
                </a:cubicBezTo>
                <a:cubicBezTo>
                  <a:pt x="12804843" y="697149"/>
                  <a:pt x="12807318" y="713535"/>
                  <a:pt x="12811328" y="729575"/>
                </a:cubicBezTo>
                <a:cubicBezTo>
                  <a:pt x="12813815" y="739523"/>
                  <a:pt x="12818109" y="748937"/>
                  <a:pt x="12821055" y="758758"/>
                </a:cubicBezTo>
                <a:cubicBezTo>
                  <a:pt x="12827838" y="781368"/>
                  <a:pt x="12834026" y="804153"/>
                  <a:pt x="12840511" y="826851"/>
                </a:cubicBezTo>
                <a:cubicBezTo>
                  <a:pt x="12843753" y="869004"/>
                  <a:pt x="12846031" y="911243"/>
                  <a:pt x="12850238" y="953311"/>
                </a:cubicBezTo>
                <a:cubicBezTo>
                  <a:pt x="12852519" y="976125"/>
                  <a:pt x="12857122" y="998653"/>
                  <a:pt x="12859966" y="1021404"/>
                </a:cubicBezTo>
                <a:cubicBezTo>
                  <a:pt x="12866850" y="1076479"/>
                  <a:pt x="12872936" y="1131651"/>
                  <a:pt x="12879421" y="1186775"/>
                </a:cubicBezTo>
                <a:cubicBezTo>
                  <a:pt x="12876179" y="1611549"/>
                  <a:pt x="12872324" y="2036319"/>
                  <a:pt x="12869694" y="2461098"/>
                </a:cubicBezTo>
                <a:cubicBezTo>
                  <a:pt x="12865839" y="3083665"/>
                  <a:pt x="12875683" y="3706429"/>
                  <a:pt x="12859966" y="4328809"/>
                </a:cubicBezTo>
                <a:cubicBezTo>
                  <a:pt x="12859376" y="4352184"/>
                  <a:pt x="12821055" y="4387175"/>
                  <a:pt x="12821055" y="4387175"/>
                </a:cubicBezTo>
                <a:cubicBezTo>
                  <a:pt x="12759529" y="4571755"/>
                  <a:pt x="12786572" y="4467281"/>
                  <a:pt x="12821055" y="4863830"/>
                </a:cubicBezTo>
                <a:cubicBezTo>
                  <a:pt x="12822068" y="4875477"/>
                  <a:pt x="12834026" y="4883285"/>
                  <a:pt x="12840511" y="4893013"/>
                </a:cubicBezTo>
                <a:cubicBezTo>
                  <a:pt x="12834508" y="5211151"/>
                  <a:pt x="12830925" y="5586234"/>
                  <a:pt x="12811328" y="5904690"/>
                </a:cubicBezTo>
                <a:cubicBezTo>
                  <a:pt x="12808511" y="5950460"/>
                  <a:pt x="12799410" y="5995644"/>
                  <a:pt x="12791872" y="6040877"/>
                </a:cubicBezTo>
                <a:cubicBezTo>
                  <a:pt x="12788630" y="6060332"/>
                  <a:pt x="12788382" y="6080531"/>
                  <a:pt x="12782145" y="6099243"/>
                </a:cubicBezTo>
                <a:cubicBezTo>
                  <a:pt x="12778448" y="6110334"/>
                  <a:pt x="12769174" y="6118698"/>
                  <a:pt x="12762689" y="6128426"/>
                </a:cubicBezTo>
                <a:cubicBezTo>
                  <a:pt x="12754269" y="6153689"/>
                  <a:pt x="12745142" y="6182975"/>
                  <a:pt x="12733506" y="6206247"/>
                </a:cubicBezTo>
                <a:cubicBezTo>
                  <a:pt x="12725050" y="6223158"/>
                  <a:pt x="12716628" y="6240530"/>
                  <a:pt x="12704323" y="6254885"/>
                </a:cubicBezTo>
                <a:cubicBezTo>
                  <a:pt x="12696714" y="6263762"/>
                  <a:pt x="12684868" y="6267856"/>
                  <a:pt x="12675140" y="6274341"/>
                </a:cubicBezTo>
                <a:cubicBezTo>
                  <a:pt x="12658356" y="6324696"/>
                  <a:pt x="12678955" y="6288837"/>
                  <a:pt x="12636230" y="6313251"/>
                </a:cubicBezTo>
                <a:cubicBezTo>
                  <a:pt x="12540417" y="6368000"/>
                  <a:pt x="12675286" y="6335937"/>
                  <a:pt x="12480587" y="6352162"/>
                </a:cubicBezTo>
                <a:cubicBezTo>
                  <a:pt x="12470859" y="6355405"/>
                  <a:pt x="12461395" y="6359584"/>
                  <a:pt x="12451404" y="6361890"/>
                </a:cubicBezTo>
                <a:cubicBezTo>
                  <a:pt x="12335139" y="6388720"/>
                  <a:pt x="12384440" y="6374672"/>
                  <a:pt x="12286034" y="6391073"/>
                </a:cubicBezTo>
                <a:cubicBezTo>
                  <a:pt x="12269725" y="6393791"/>
                  <a:pt x="12253609" y="6397558"/>
                  <a:pt x="12237396" y="6400800"/>
                </a:cubicBezTo>
                <a:cubicBezTo>
                  <a:pt x="12105096" y="6356701"/>
                  <a:pt x="12042286" y="6338822"/>
                  <a:pt x="11887200" y="6235430"/>
                </a:cubicBezTo>
                <a:cubicBezTo>
                  <a:pt x="11858105" y="6216033"/>
                  <a:pt x="11824112" y="6189885"/>
                  <a:pt x="11789923" y="6177064"/>
                </a:cubicBezTo>
                <a:cubicBezTo>
                  <a:pt x="11777405" y="6172370"/>
                  <a:pt x="11763983" y="6170579"/>
                  <a:pt x="11751013" y="6167336"/>
                </a:cubicBezTo>
                <a:cubicBezTo>
                  <a:pt x="11630815" y="6077188"/>
                  <a:pt x="11773705" y="6177946"/>
                  <a:pt x="11682919" y="6128426"/>
                </a:cubicBezTo>
                <a:cubicBezTo>
                  <a:pt x="11656064" y="6113778"/>
                  <a:pt x="11631953" y="6094435"/>
                  <a:pt x="11605098" y="6079787"/>
                </a:cubicBezTo>
                <a:cubicBezTo>
                  <a:pt x="11560541" y="6055483"/>
                  <a:pt x="11510640" y="6040584"/>
                  <a:pt x="11468911" y="6011694"/>
                </a:cubicBezTo>
                <a:cubicBezTo>
                  <a:pt x="11426758" y="5982511"/>
                  <a:pt x="11381378" y="5957511"/>
                  <a:pt x="11342451" y="5924145"/>
                </a:cubicBezTo>
                <a:cubicBezTo>
                  <a:pt x="11319753" y="5904690"/>
                  <a:pt x="11298534" y="5883362"/>
                  <a:pt x="11274357" y="5865779"/>
                </a:cubicBezTo>
                <a:cubicBezTo>
                  <a:pt x="11262630" y="5857250"/>
                  <a:pt x="11247048" y="5855025"/>
                  <a:pt x="11235447" y="5846324"/>
                </a:cubicBezTo>
                <a:cubicBezTo>
                  <a:pt x="11220773" y="5835318"/>
                  <a:pt x="11211210" y="5818419"/>
                  <a:pt x="11196536" y="5807413"/>
                </a:cubicBezTo>
                <a:cubicBezTo>
                  <a:pt x="11184935" y="5798712"/>
                  <a:pt x="11169691" y="5796002"/>
                  <a:pt x="11157626" y="5787958"/>
                </a:cubicBezTo>
                <a:cubicBezTo>
                  <a:pt x="11134263" y="5772383"/>
                  <a:pt x="11111066" y="5724088"/>
                  <a:pt x="11099260" y="5710136"/>
                </a:cubicBezTo>
                <a:cubicBezTo>
                  <a:pt x="11078525" y="5685632"/>
                  <a:pt x="11045521" y="5670754"/>
                  <a:pt x="11031166" y="5642043"/>
                </a:cubicBezTo>
                <a:cubicBezTo>
                  <a:pt x="10945524" y="5470758"/>
                  <a:pt x="11073673" y="5722445"/>
                  <a:pt x="10953345" y="5505856"/>
                </a:cubicBezTo>
                <a:cubicBezTo>
                  <a:pt x="10810618" y="5248948"/>
                  <a:pt x="10968018" y="5514098"/>
                  <a:pt x="10875523" y="5359941"/>
                </a:cubicBezTo>
                <a:cubicBezTo>
                  <a:pt x="10872281" y="5346971"/>
                  <a:pt x="10872532" y="5332578"/>
                  <a:pt x="10865796" y="5321030"/>
                </a:cubicBezTo>
                <a:cubicBezTo>
                  <a:pt x="10849458" y="5293021"/>
                  <a:pt x="10807430" y="5243209"/>
                  <a:pt x="10807430" y="5243209"/>
                </a:cubicBezTo>
                <a:cubicBezTo>
                  <a:pt x="10792633" y="5184024"/>
                  <a:pt x="10807102" y="5220506"/>
                  <a:pt x="10768519" y="5165387"/>
                </a:cubicBezTo>
                <a:cubicBezTo>
                  <a:pt x="10755110" y="5146231"/>
                  <a:pt x="10751791" y="5114415"/>
                  <a:pt x="10729609" y="5107021"/>
                </a:cubicBezTo>
                <a:lnTo>
                  <a:pt x="10671243" y="5087566"/>
                </a:lnTo>
                <a:cubicBezTo>
                  <a:pt x="10661515" y="5077838"/>
                  <a:pt x="10648212" y="5070688"/>
                  <a:pt x="10642060" y="5058383"/>
                </a:cubicBezTo>
                <a:cubicBezTo>
                  <a:pt x="10584675" y="4943615"/>
                  <a:pt x="10679030" y="5070062"/>
                  <a:pt x="10612877" y="4970834"/>
                </a:cubicBezTo>
                <a:cubicBezTo>
                  <a:pt x="10607790" y="4963203"/>
                  <a:pt x="10599150" y="4958541"/>
                  <a:pt x="10593421" y="4951379"/>
                </a:cubicBezTo>
                <a:cubicBezTo>
                  <a:pt x="10586118" y="4942250"/>
                  <a:pt x="10580761" y="4931710"/>
                  <a:pt x="10573966" y="4922196"/>
                </a:cubicBezTo>
                <a:cubicBezTo>
                  <a:pt x="10564543" y="4909003"/>
                  <a:pt x="10554511" y="4896255"/>
                  <a:pt x="10544783" y="4883285"/>
                </a:cubicBezTo>
                <a:cubicBezTo>
                  <a:pt x="10527098" y="4812547"/>
                  <a:pt x="10550658" y="4869705"/>
                  <a:pt x="10505872" y="4824919"/>
                </a:cubicBezTo>
                <a:cubicBezTo>
                  <a:pt x="10490072" y="4809119"/>
                  <a:pt x="10477135" y="4774628"/>
                  <a:pt x="10466962" y="4756826"/>
                </a:cubicBezTo>
                <a:cubicBezTo>
                  <a:pt x="10447210" y="4722260"/>
                  <a:pt x="10440274" y="4720411"/>
                  <a:pt x="10408596" y="4688732"/>
                </a:cubicBezTo>
                <a:cubicBezTo>
                  <a:pt x="10398322" y="4657910"/>
                  <a:pt x="10400963" y="4657303"/>
                  <a:pt x="10379413" y="4630366"/>
                </a:cubicBezTo>
                <a:cubicBezTo>
                  <a:pt x="10373684" y="4623204"/>
                  <a:pt x="10365686" y="4618073"/>
                  <a:pt x="10359957" y="4610911"/>
                </a:cubicBezTo>
                <a:cubicBezTo>
                  <a:pt x="10352654" y="4601782"/>
                  <a:pt x="10348769" y="4589995"/>
                  <a:pt x="10340502" y="4581728"/>
                </a:cubicBezTo>
                <a:cubicBezTo>
                  <a:pt x="10332235" y="4573461"/>
                  <a:pt x="10320117" y="4569972"/>
                  <a:pt x="10311319" y="4562273"/>
                </a:cubicBezTo>
                <a:cubicBezTo>
                  <a:pt x="10294064" y="4547174"/>
                  <a:pt x="10281759" y="4526352"/>
                  <a:pt x="10262681" y="4513634"/>
                </a:cubicBezTo>
                <a:cubicBezTo>
                  <a:pt x="10252953" y="4507149"/>
                  <a:pt x="10242479" y="4501663"/>
                  <a:pt x="10233498" y="4494179"/>
                </a:cubicBezTo>
                <a:cubicBezTo>
                  <a:pt x="10222930" y="4485372"/>
                  <a:pt x="10215510" y="4472992"/>
                  <a:pt x="10204315" y="4464996"/>
                </a:cubicBezTo>
                <a:cubicBezTo>
                  <a:pt x="10192515" y="4456567"/>
                  <a:pt x="10178374" y="4452026"/>
                  <a:pt x="10165404" y="4445541"/>
                </a:cubicBezTo>
                <a:cubicBezTo>
                  <a:pt x="10158919" y="4435813"/>
                  <a:pt x="10154216" y="4424625"/>
                  <a:pt x="10145949" y="4416358"/>
                </a:cubicBezTo>
                <a:cubicBezTo>
                  <a:pt x="10132197" y="4402606"/>
                  <a:pt x="10093117" y="4385078"/>
                  <a:pt x="10077855" y="4377447"/>
                </a:cubicBezTo>
                <a:lnTo>
                  <a:pt x="9844392" y="4387175"/>
                </a:lnTo>
                <a:cubicBezTo>
                  <a:pt x="9821939" y="4391820"/>
                  <a:pt x="9812655" y="4420320"/>
                  <a:pt x="9795753" y="4435813"/>
                </a:cubicBezTo>
                <a:cubicBezTo>
                  <a:pt x="9773716" y="4456014"/>
                  <a:pt x="9750358" y="4474724"/>
                  <a:pt x="9727660" y="4494179"/>
                </a:cubicBezTo>
                <a:cubicBezTo>
                  <a:pt x="9708318" y="4571544"/>
                  <a:pt x="9732844" y="4494836"/>
                  <a:pt x="9688749" y="4572000"/>
                </a:cubicBezTo>
                <a:cubicBezTo>
                  <a:pt x="9683662" y="4580903"/>
                  <a:pt x="9683607" y="4592012"/>
                  <a:pt x="9679021" y="4601183"/>
                </a:cubicBezTo>
                <a:cubicBezTo>
                  <a:pt x="9673793" y="4611640"/>
                  <a:pt x="9666051" y="4620638"/>
                  <a:pt x="9659566" y="4630366"/>
                </a:cubicBezTo>
                <a:cubicBezTo>
                  <a:pt x="9653081" y="4653064"/>
                  <a:pt x="9646894" y="4675849"/>
                  <a:pt x="9640111" y="4698460"/>
                </a:cubicBezTo>
                <a:cubicBezTo>
                  <a:pt x="9637165" y="4708281"/>
                  <a:pt x="9632870" y="4717695"/>
                  <a:pt x="9630383" y="4727643"/>
                </a:cubicBezTo>
                <a:cubicBezTo>
                  <a:pt x="9626373" y="4743683"/>
                  <a:pt x="9625883" y="4760596"/>
                  <a:pt x="9620655" y="4776281"/>
                </a:cubicBezTo>
                <a:cubicBezTo>
                  <a:pt x="9616069" y="4790038"/>
                  <a:pt x="9606912" y="4801863"/>
                  <a:pt x="9601200" y="4815192"/>
                </a:cubicBezTo>
                <a:cubicBezTo>
                  <a:pt x="9597161" y="4824617"/>
                  <a:pt x="9594715" y="4834647"/>
                  <a:pt x="9591472" y="4844375"/>
                </a:cubicBezTo>
                <a:cubicBezTo>
                  <a:pt x="9600370" y="4933352"/>
                  <a:pt x="9599911" y="4936842"/>
                  <a:pt x="9610928" y="5019473"/>
                </a:cubicBezTo>
                <a:cubicBezTo>
                  <a:pt x="9613958" y="5042200"/>
                  <a:pt x="9617976" y="5064795"/>
                  <a:pt x="9620655" y="5087566"/>
                </a:cubicBezTo>
                <a:cubicBezTo>
                  <a:pt x="9624462" y="5119930"/>
                  <a:pt x="9627140" y="5152417"/>
                  <a:pt x="9630383" y="5184843"/>
                </a:cubicBezTo>
                <a:cubicBezTo>
                  <a:pt x="9627140" y="5272392"/>
                  <a:pt x="9629094" y="5360288"/>
                  <a:pt x="9620655" y="5447490"/>
                </a:cubicBezTo>
                <a:cubicBezTo>
                  <a:pt x="9619258" y="5461923"/>
                  <a:pt x="9606292" y="5472822"/>
                  <a:pt x="9601200" y="5486400"/>
                </a:cubicBezTo>
                <a:cubicBezTo>
                  <a:pt x="9582488" y="5536298"/>
                  <a:pt x="9600245" y="5518450"/>
                  <a:pt x="9581745" y="5573949"/>
                </a:cubicBezTo>
                <a:cubicBezTo>
                  <a:pt x="9577159" y="5587706"/>
                  <a:pt x="9568001" y="5599531"/>
                  <a:pt x="9562289" y="5612860"/>
                </a:cubicBezTo>
                <a:cubicBezTo>
                  <a:pt x="9558250" y="5622285"/>
                  <a:pt x="9555379" y="5632184"/>
                  <a:pt x="9552562" y="5642043"/>
                </a:cubicBezTo>
                <a:cubicBezTo>
                  <a:pt x="9548889" y="5654898"/>
                  <a:pt x="9548100" y="5668665"/>
                  <a:pt x="9542834" y="5680953"/>
                </a:cubicBezTo>
                <a:cubicBezTo>
                  <a:pt x="9538229" y="5691699"/>
                  <a:pt x="9531146" y="5701398"/>
                  <a:pt x="9523379" y="5710136"/>
                </a:cubicBezTo>
                <a:cubicBezTo>
                  <a:pt x="9505100" y="5730700"/>
                  <a:pt x="9480275" y="5745609"/>
                  <a:pt x="9465013" y="5768502"/>
                </a:cubicBezTo>
                <a:cubicBezTo>
                  <a:pt x="9458528" y="5778230"/>
                  <a:pt x="9452860" y="5788556"/>
                  <a:pt x="9445557" y="5797685"/>
                </a:cubicBezTo>
                <a:cubicBezTo>
                  <a:pt x="9421431" y="5827843"/>
                  <a:pt x="9426606" y="5806407"/>
                  <a:pt x="9406647" y="5846324"/>
                </a:cubicBezTo>
                <a:cubicBezTo>
                  <a:pt x="9402061" y="5855495"/>
                  <a:pt x="9400958" y="5866082"/>
                  <a:pt x="9396919" y="5875507"/>
                </a:cubicBezTo>
                <a:cubicBezTo>
                  <a:pt x="9391207" y="5888835"/>
                  <a:pt x="9384925" y="5901983"/>
                  <a:pt x="9377464" y="5914417"/>
                </a:cubicBezTo>
                <a:cubicBezTo>
                  <a:pt x="9365434" y="5934467"/>
                  <a:pt x="9338553" y="5972783"/>
                  <a:pt x="9338553" y="5972783"/>
                </a:cubicBezTo>
                <a:cubicBezTo>
                  <a:pt x="9332068" y="5992238"/>
                  <a:pt x="9324072" y="6011254"/>
                  <a:pt x="9319098" y="6031149"/>
                </a:cubicBezTo>
                <a:cubicBezTo>
                  <a:pt x="9315855" y="6044119"/>
                  <a:pt x="9313212" y="6057254"/>
                  <a:pt x="9309370" y="6070060"/>
                </a:cubicBezTo>
                <a:cubicBezTo>
                  <a:pt x="9303477" y="6089703"/>
                  <a:pt x="9294889" y="6108531"/>
                  <a:pt x="9289915" y="6128426"/>
                </a:cubicBezTo>
                <a:cubicBezTo>
                  <a:pt x="9286672" y="6141396"/>
                  <a:pt x="9283860" y="6154481"/>
                  <a:pt x="9280187" y="6167336"/>
                </a:cubicBezTo>
                <a:cubicBezTo>
                  <a:pt x="9267828" y="6210593"/>
                  <a:pt x="9270867" y="6184759"/>
                  <a:pt x="9260732" y="6235430"/>
                </a:cubicBezTo>
                <a:cubicBezTo>
                  <a:pt x="9256864" y="6254771"/>
                  <a:pt x="9256086" y="6274738"/>
                  <a:pt x="9251004" y="6293796"/>
                </a:cubicBezTo>
                <a:cubicBezTo>
                  <a:pt x="9243078" y="6323519"/>
                  <a:pt x="9231549" y="6352162"/>
                  <a:pt x="9221821" y="6381345"/>
                </a:cubicBezTo>
                <a:cubicBezTo>
                  <a:pt x="9218579" y="6391073"/>
                  <a:pt x="9214581" y="6400580"/>
                  <a:pt x="9212094" y="6410528"/>
                </a:cubicBezTo>
                <a:cubicBezTo>
                  <a:pt x="9208851" y="6423498"/>
                  <a:pt x="9207796" y="6437221"/>
                  <a:pt x="9202366" y="6449438"/>
                </a:cubicBezTo>
                <a:cubicBezTo>
                  <a:pt x="9194687" y="6466716"/>
                  <a:pt x="9181639" y="6481166"/>
                  <a:pt x="9173183" y="6498077"/>
                </a:cubicBezTo>
                <a:cubicBezTo>
                  <a:pt x="9162063" y="6520317"/>
                  <a:pt x="9159279" y="6553692"/>
                  <a:pt x="9153728" y="6575898"/>
                </a:cubicBezTo>
                <a:cubicBezTo>
                  <a:pt x="9148843" y="6595437"/>
                  <a:pt x="9135251" y="6629004"/>
                  <a:pt x="9124545" y="6643992"/>
                </a:cubicBezTo>
                <a:cubicBezTo>
                  <a:pt x="9116549" y="6655187"/>
                  <a:pt x="9107388" y="6666494"/>
                  <a:pt x="9095362" y="6673175"/>
                </a:cubicBezTo>
                <a:cubicBezTo>
                  <a:pt x="9077435" y="6683134"/>
                  <a:pt x="9054060" y="6681255"/>
                  <a:pt x="9036996" y="6692630"/>
                </a:cubicBezTo>
                <a:cubicBezTo>
                  <a:pt x="9027268" y="6699115"/>
                  <a:pt x="9018270" y="6706857"/>
                  <a:pt x="9007813" y="6712085"/>
                </a:cubicBezTo>
                <a:cubicBezTo>
                  <a:pt x="8998642" y="6716671"/>
                  <a:pt x="8988489" y="6718996"/>
                  <a:pt x="8978630" y="6721813"/>
                </a:cubicBezTo>
                <a:cubicBezTo>
                  <a:pt x="8908716" y="6741789"/>
                  <a:pt x="8971333" y="6721205"/>
                  <a:pt x="8891081" y="6741268"/>
                </a:cubicBezTo>
                <a:cubicBezTo>
                  <a:pt x="8868179" y="6746993"/>
                  <a:pt x="8846069" y="6755778"/>
                  <a:pt x="8822987" y="6760724"/>
                </a:cubicBezTo>
                <a:cubicBezTo>
                  <a:pt x="8800568" y="6765528"/>
                  <a:pt x="8777555" y="6766965"/>
                  <a:pt x="8754894" y="6770451"/>
                </a:cubicBezTo>
                <a:cubicBezTo>
                  <a:pt x="8735400" y="6773450"/>
                  <a:pt x="8715983" y="6776936"/>
                  <a:pt x="8696528" y="6780179"/>
                </a:cubicBezTo>
                <a:lnTo>
                  <a:pt x="7762672" y="6770451"/>
                </a:lnTo>
                <a:cubicBezTo>
                  <a:pt x="7739748" y="6770006"/>
                  <a:pt x="7717306" y="6763754"/>
                  <a:pt x="7694579" y="6760724"/>
                </a:cubicBezTo>
                <a:cubicBezTo>
                  <a:pt x="7525663" y="6738202"/>
                  <a:pt x="7722166" y="6767213"/>
                  <a:pt x="7490298" y="6731541"/>
                </a:cubicBezTo>
                <a:cubicBezTo>
                  <a:pt x="7433080" y="6712468"/>
                  <a:pt x="7479536" y="6725834"/>
                  <a:pt x="7383294" y="6712085"/>
                </a:cubicBezTo>
                <a:cubicBezTo>
                  <a:pt x="7363769" y="6709296"/>
                  <a:pt x="7344453" y="6705147"/>
                  <a:pt x="7324928" y="6702358"/>
                </a:cubicBezTo>
                <a:cubicBezTo>
                  <a:pt x="7278126" y="6695672"/>
                  <a:pt x="7205524" y="6688010"/>
                  <a:pt x="7159557" y="6682902"/>
                </a:cubicBezTo>
                <a:cubicBezTo>
                  <a:pt x="7149829" y="6679660"/>
                  <a:pt x="7140628" y="6673175"/>
                  <a:pt x="7130374" y="6673175"/>
                </a:cubicBezTo>
                <a:cubicBezTo>
                  <a:pt x="7117850" y="6673175"/>
                  <a:pt x="7020298" y="6689899"/>
                  <a:pt x="7003915" y="6692630"/>
                </a:cubicBezTo>
                <a:cubicBezTo>
                  <a:pt x="6932579" y="6689387"/>
                  <a:pt x="6859784" y="6697613"/>
                  <a:pt x="6789906" y="6682902"/>
                </a:cubicBezTo>
                <a:cubicBezTo>
                  <a:pt x="6734492" y="6671236"/>
                  <a:pt x="6687987" y="6632717"/>
                  <a:pt x="6634264" y="6614809"/>
                </a:cubicBezTo>
                <a:cubicBezTo>
                  <a:pt x="6609463" y="6606542"/>
                  <a:pt x="6582265" y="6609158"/>
                  <a:pt x="6556443" y="6605081"/>
                </a:cubicBezTo>
                <a:cubicBezTo>
                  <a:pt x="6520634" y="6599427"/>
                  <a:pt x="6485106" y="6592111"/>
                  <a:pt x="6449438" y="6585626"/>
                </a:cubicBezTo>
                <a:cubicBezTo>
                  <a:pt x="6436468" y="6572656"/>
                  <a:pt x="6426934" y="6554918"/>
                  <a:pt x="6410528" y="6546715"/>
                </a:cubicBezTo>
                <a:cubicBezTo>
                  <a:pt x="6392887" y="6537894"/>
                  <a:pt x="6371548" y="6540622"/>
                  <a:pt x="6352162" y="6536987"/>
                </a:cubicBezTo>
                <a:cubicBezTo>
                  <a:pt x="6319661" y="6530893"/>
                  <a:pt x="6287311" y="6524017"/>
                  <a:pt x="6254885" y="6517532"/>
                </a:cubicBezTo>
                <a:cubicBezTo>
                  <a:pt x="6241775" y="6514910"/>
                  <a:pt x="6229084" y="6510426"/>
                  <a:pt x="6215974" y="6507804"/>
                </a:cubicBezTo>
                <a:cubicBezTo>
                  <a:pt x="6196634" y="6503936"/>
                  <a:pt x="6177064" y="6501319"/>
                  <a:pt x="6157609" y="6498077"/>
                </a:cubicBezTo>
                <a:cubicBezTo>
                  <a:pt x="6060029" y="6465549"/>
                  <a:pt x="6238916" y="6526709"/>
                  <a:pt x="6070060" y="6459166"/>
                </a:cubicBezTo>
                <a:cubicBezTo>
                  <a:pt x="5946624" y="6409791"/>
                  <a:pt x="6101030" y="6482165"/>
                  <a:pt x="6001966" y="6439711"/>
                </a:cubicBezTo>
                <a:cubicBezTo>
                  <a:pt x="5988637" y="6433999"/>
                  <a:pt x="5976812" y="6424842"/>
                  <a:pt x="5963055" y="6420256"/>
                </a:cubicBezTo>
                <a:cubicBezTo>
                  <a:pt x="5937688" y="6411800"/>
                  <a:pt x="5911031" y="6407835"/>
                  <a:pt x="5885234" y="6400800"/>
                </a:cubicBezTo>
                <a:cubicBezTo>
                  <a:pt x="5875342" y="6398102"/>
                  <a:pt x="5865872" y="6394019"/>
                  <a:pt x="5856051" y="6391073"/>
                </a:cubicBezTo>
                <a:cubicBezTo>
                  <a:pt x="5798210" y="6373721"/>
                  <a:pt x="5797772" y="6374071"/>
                  <a:pt x="5749047" y="6361890"/>
                </a:cubicBezTo>
                <a:cubicBezTo>
                  <a:pt x="5732834" y="6352162"/>
                  <a:pt x="5718215" y="6339066"/>
                  <a:pt x="5700409" y="6332707"/>
                </a:cubicBezTo>
                <a:cubicBezTo>
                  <a:pt x="5671905" y="6322527"/>
                  <a:pt x="5586984" y="6313289"/>
                  <a:pt x="5554494" y="6293796"/>
                </a:cubicBezTo>
                <a:cubicBezTo>
                  <a:pt x="5538281" y="6284068"/>
                  <a:pt x="5521888" y="6274634"/>
                  <a:pt x="5505855" y="6264613"/>
                </a:cubicBezTo>
                <a:cubicBezTo>
                  <a:pt x="5495941" y="6258417"/>
                  <a:pt x="5487129" y="6250386"/>
                  <a:pt x="5476672" y="6245158"/>
                </a:cubicBezTo>
                <a:cubicBezTo>
                  <a:pt x="5467501" y="6240572"/>
                  <a:pt x="5457217" y="6238673"/>
                  <a:pt x="5447489" y="6235430"/>
                </a:cubicBezTo>
                <a:cubicBezTo>
                  <a:pt x="5434519" y="6222460"/>
                  <a:pt x="5422383" y="6208598"/>
                  <a:pt x="5408579" y="6196519"/>
                </a:cubicBezTo>
                <a:cubicBezTo>
                  <a:pt x="5389274" y="6179627"/>
                  <a:pt x="5362276" y="6162408"/>
                  <a:pt x="5340485" y="6147881"/>
                </a:cubicBezTo>
                <a:cubicBezTo>
                  <a:pt x="5283769" y="6062807"/>
                  <a:pt x="5318107" y="6106048"/>
                  <a:pt x="5233481" y="6021421"/>
                </a:cubicBezTo>
                <a:lnTo>
                  <a:pt x="5204298" y="5992238"/>
                </a:lnTo>
                <a:cubicBezTo>
                  <a:pt x="5201055" y="5982511"/>
                  <a:pt x="5200258" y="5971587"/>
                  <a:pt x="5194570" y="5963056"/>
                </a:cubicBezTo>
                <a:cubicBezTo>
                  <a:pt x="5179590" y="5940586"/>
                  <a:pt x="5157737" y="5928773"/>
                  <a:pt x="5136204" y="5914417"/>
                </a:cubicBezTo>
                <a:cubicBezTo>
                  <a:pt x="5129719" y="5901447"/>
                  <a:pt x="5126032" y="5886647"/>
                  <a:pt x="5116749" y="5875507"/>
                </a:cubicBezTo>
                <a:cubicBezTo>
                  <a:pt x="5109264" y="5866525"/>
                  <a:pt x="5096795" y="5863229"/>
                  <a:pt x="5087566" y="5856051"/>
                </a:cubicBezTo>
                <a:cubicBezTo>
                  <a:pt x="5067576" y="5840503"/>
                  <a:pt x="5049190" y="5822961"/>
                  <a:pt x="5029200" y="5807413"/>
                </a:cubicBezTo>
                <a:cubicBezTo>
                  <a:pt x="4969500" y="5760980"/>
                  <a:pt x="5033359" y="5816671"/>
                  <a:pt x="4961106" y="5768502"/>
                </a:cubicBezTo>
                <a:cubicBezTo>
                  <a:pt x="4934126" y="5750515"/>
                  <a:pt x="4909509" y="5729208"/>
                  <a:pt x="4883285" y="5710136"/>
                </a:cubicBezTo>
                <a:cubicBezTo>
                  <a:pt x="4839767" y="5678486"/>
                  <a:pt x="4815476" y="5671368"/>
                  <a:pt x="4756826" y="5642043"/>
                </a:cubicBezTo>
                <a:cubicBezTo>
                  <a:pt x="4730885" y="5629073"/>
                  <a:pt x="4706518" y="5612303"/>
                  <a:pt x="4679004" y="5603132"/>
                </a:cubicBezTo>
                <a:cubicBezTo>
                  <a:pt x="4649821" y="5593404"/>
                  <a:pt x="4620424" y="5584295"/>
                  <a:pt x="4591455" y="5573949"/>
                </a:cubicBezTo>
                <a:cubicBezTo>
                  <a:pt x="4575011" y="5568076"/>
                  <a:pt x="4559382" y="5560016"/>
                  <a:pt x="4542817" y="5554494"/>
                </a:cubicBezTo>
                <a:cubicBezTo>
                  <a:pt x="4504054" y="5541573"/>
                  <a:pt x="4488646" y="5544617"/>
                  <a:pt x="4445540" y="5535038"/>
                </a:cubicBezTo>
                <a:cubicBezTo>
                  <a:pt x="4406387" y="5526337"/>
                  <a:pt x="4366363" y="5519939"/>
                  <a:pt x="4328809" y="5505856"/>
                </a:cubicBezTo>
                <a:cubicBezTo>
                  <a:pt x="4302868" y="5496128"/>
                  <a:pt x="4277270" y="5485434"/>
                  <a:pt x="4250987" y="5476673"/>
                </a:cubicBezTo>
                <a:cubicBezTo>
                  <a:pt x="4239855" y="5472962"/>
                  <a:pt x="4166255" y="5451944"/>
                  <a:pt x="4143983" y="5447490"/>
                </a:cubicBezTo>
                <a:cubicBezTo>
                  <a:pt x="4018279" y="5422350"/>
                  <a:pt x="4160261" y="5454940"/>
                  <a:pt x="4007796" y="5428034"/>
                </a:cubicBezTo>
                <a:cubicBezTo>
                  <a:pt x="3978356" y="5422839"/>
                  <a:pt x="3949630" y="5414088"/>
                  <a:pt x="3920247" y="5408579"/>
                </a:cubicBezTo>
                <a:cubicBezTo>
                  <a:pt x="3859242" y="5397141"/>
                  <a:pt x="3797107" y="5394264"/>
                  <a:pt x="3735421" y="5389124"/>
                </a:cubicBezTo>
                <a:lnTo>
                  <a:pt x="3210128" y="5398851"/>
                </a:lnTo>
                <a:cubicBezTo>
                  <a:pt x="3190415" y="5399508"/>
                  <a:pt x="3171168" y="5405051"/>
                  <a:pt x="3151762" y="5408579"/>
                </a:cubicBezTo>
                <a:cubicBezTo>
                  <a:pt x="3106483" y="5416812"/>
                  <a:pt x="3105846" y="5417626"/>
                  <a:pt x="3064213" y="5428034"/>
                </a:cubicBezTo>
                <a:cubicBezTo>
                  <a:pt x="2961447" y="5505108"/>
                  <a:pt x="3092830" y="5415315"/>
                  <a:pt x="2976664" y="5466945"/>
                </a:cubicBezTo>
                <a:cubicBezTo>
                  <a:pt x="2961849" y="5473530"/>
                  <a:pt x="2951035" y="5486831"/>
                  <a:pt x="2937753" y="5496128"/>
                </a:cubicBezTo>
                <a:cubicBezTo>
                  <a:pt x="2918597" y="5509537"/>
                  <a:pt x="2898093" y="5521008"/>
                  <a:pt x="2879387" y="5535038"/>
                </a:cubicBezTo>
                <a:cubicBezTo>
                  <a:pt x="2866417" y="5544766"/>
                  <a:pt x="2852528" y="5553375"/>
                  <a:pt x="2840477" y="5564221"/>
                </a:cubicBezTo>
                <a:cubicBezTo>
                  <a:pt x="2763282" y="5633697"/>
                  <a:pt x="2812528" y="5612448"/>
                  <a:pt x="2752928" y="5632315"/>
                </a:cubicBezTo>
                <a:cubicBezTo>
                  <a:pt x="2743200" y="5642043"/>
                  <a:pt x="2732552" y="5650930"/>
                  <a:pt x="2723745" y="5661498"/>
                </a:cubicBezTo>
                <a:cubicBezTo>
                  <a:pt x="2687197" y="5705356"/>
                  <a:pt x="2716863" y="5701755"/>
                  <a:pt x="2645923" y="5749047"/>
                </a:cubicBezTo>
                <a:cubicBezTo>
                  <a:pt x="2556101" y="5808927"/>
                  <a:pt x="2666590" y="5732513"/>
                  <a:pt x="2597285" y="5787958"/>
                </a:cubicBezTo>
                <a:cubicBezTo>
                  <a:pt x="2588156" y="5795261"/>
                  <a:pt x="2577615" y="5800618"/>
                  <a:pt x="2568102" y="5807413"/>
                </a:cubicBezTo>
                <a:cubicBezTo>
                  <a:pt x="2557815" y="5814761"/>
                  <a:pt x="2515297" y="5848407"/>
                  <a:pt x="2500009" y="5856051"/>
                </a:cubicBezTo>
                <a:cubicBezTo>
                  <a:pt x="2490838" y="5860637"/>
                  <a:pt x="2480251" y="5861740"/>
                  <a:pt x="2470826" y="5865779"/>
                </a:cubicBezTo>
                <a:cubicBezTo>
                  <a:pt x="2457497" y="5871491"/>
                  <a:pt x="2444885" y="5878749"/>
                  <a:pt x="2431915" y="5885234"/>
                </a:cubicBezTo>
                <a:cubicBezTo>
                  <a:pt x="2414138" y="5911900"/>
                  <a:pt x="2399253" y="5942493"/>
                  <a:pt x="2373549" y="5963056"/>
                </a:cubicBezTo>
                <a:cubicBezTo>
                  <a:pt x="2326174" y="6000957"/>
                  <a:pt x="2360240" y="5962388"/>
                  <a:pt x="2305455" y="6011694"/>
                </a:cubicBezTo>
                <a:cubicBezTo>
                  <a:pt x="2285004" y="6030100"/>
                  <a:pt x="2266544" y="6050605"/>
                  <a:pt x="2247089" y="6070060"/>
                </a:cubicBezTo>
                <a:cubicBezTo>
                  <a:pt x="2234119" y="6083030"/>
                  <a:pt x="2223441" y="6098795"/>
                  <a:pt x="2208179" y="6108970"/>
                </a:cubicBezTo>
                <a:cubicBezTo>
                  <a:pt x="2188724" y="6121940"/>
                  <a:pt x="2166347" y="6131347"/>
                  <a:pt x="2149813" y="6147881"/>
                </a:cubicBezTo>
                <a:cubicBezTo>
                  <a:pt x="2029815" y="6267876"/>
                  <a:pt x="2152421" y="6151631"/>
                  <a:pt x="2071992" y="6215975"/>
                </a:cubicBezTo>
                <a:cubicBezTo>
                  <a:pt x="2064830" y="6221704"/>
                  <a:pt x="2058265" y="6228268"/>
                  <a:pt x="2052536" y="6235430"/>
                </a:cubicBezTo>
                <a:cubicBezTo>
                  <a:pt x="2045233" y="6244559"/>
                  <a:pt x="2042809" y="6258128"/>
                  <a:pt x="2033081" y="6264613"/>
                </a:cubicBezTo>
                <a:cubicBezTo>
                  <a:pt x="2021957" y="6272029"/>
                  <a:pt x="2007140" y="6271098"/>
                  <a:pt x="1994170" y="6274341"/>
                </a:cubicBezTo>
                <a:cubicBezTo>
                  <a:pt x="1987685" y="6284069"/>
                  <a:pt x="1982982" y="6295257"/>
                  <a:pt x="1974715" y="6303524"/>
                </a:cubicBezTo>
                <a:cubicBezTo>
                  <a:pt x="1946839" y="6331400"/>
                  <a:pt x="1947994" y="6316885"/>
                  <a:pt x="1916349" y="6332707"/>
                </a:cubicBezTo>
                <a:cubicBezTo>
                  <a:pt x="1901064" y="6340349"/>
                  <a:pt x="1858538" y="6374000"/>
                  <a:pt x="1848255" y="6381345"/>
                </a:cubicBezTo>
                <a:cubicBezTo>
                  <a:pt x="1838741" y="6388140"/>
                  <a:pt x="1828201" y="6393497"/>
                  <a:pt x="1819072" y="6400800"/>
                </a:cubicBezTo>
                <a:cubicBezTo>
                  <a:pt x="1811910" y="6406529"/>
                  <a:pt x="1805346" y="6413094"/>
                  <a:pt x="1799617" y="6420256"/>
                </a:cubicBezTo>
                <a:cubicBezTo>
                  <a:pt x="1792314" y="6429385"/>
                  <a:pt x="1789291" y="6442135"/>
                  <a:pt x="1780162" y="6449438"/>
                </a:cubicBezTo>
                <a:cubicBezTo>
                  <a:pt x="1772155" y="6455844"/>
                  <a:pt x="1760707" y="6455923"/>
                  <a:pt x="1750979" y="6459166"/>
                </a:cubicBezTo>
                <a:cubicBezTo>
                  <a:pt x="1741564" y="6487411"/>
                  <a:pt x="1742367" y="6493533"/>
                  <a:pt x="1721796" y="6517532"/>
                </a:cubicBezTo>
                <a:cubicBezTo>
                  <a:pt x="1709859" y="6531459"/>
                  <a:pt x="1699291" y="6548240"/>
                  <a:pt x="1682885" y="6556443"/>
                </a:cubicBezTo>
                <a:lnTo>
                  <a:pt x="1643974" y="6575898"/>
                </a:lnTo>
                <a:lnTo>
                  <a:pt x="1605064" y="6634264"/>
                </a:lnTo>
                <a:cubicBezTo>
                  <a:pt x="1587102" y="6661208"/>
                  <a:pt x="1569808" y="6688975"/>
                  <a:pt x="1546698" y="6712085"/>
                </a:cubicBezTo>
                <a:cubicBezTo>
                  <a:pt x="1517515" y="6741268"/>
                  <a:pt x="1447153" y="6754391"/>
                  <a:pt x="1420238" y="6760724"/>
                </a:cubicBezTo>
                <a:cubicBezTo>
                  <a:pt x="1359062" y="6775118"/>
                  <a:pt x="1209864" y="6778356"/>
                  <a:pt x="1177047" y="6780179"/>
                </a:cubicBezTo>
                <a:cubicBezTo>
                  <a:pt x="1120360" y="6794351"/>
                  <a:pt x="1004581" y="6830678"/>
                  <a:pt x="933855" y="6828817"/>
                </a:cubicBezTo>
                <a:cubicBezTo>
                  <a:pt x="800306" y="6825302"/>
                  <a:pt x="588261" y="6803315"/>
                  <a:pt x="447472" y="6789907"/>
                </a:cubicBezTo>
                <a:cubicBezTo>
                  <a:pt x="434502" y="6770452"/>
                  <a:pt x="419759" y="6752068"/>
                  <a:pt x="408562" y="6731541"/>
                </a:cubicBezTo>
                <a:cubicBezTo>
                  <a:pt x="333610" y="6594128"/>
                  <a:pt x="491483" y="6817014"/>
                  <a:pt x="330740" y="6575898"/>
                </a:cubicBezTo>
                <a:cubicBezTo>
                  <a:pt x="320565" y="6560636"/>
                  <a:pt x="302836" y="6551661"/>
                  <a:pt x="291830" y="6536987"/>
                </a:cubicBezTo>
                <a:cubicBezTo>
                  <a:pt x="254055" y="6486620"/>
                  <a:pt x="220494" y="6433226"/>
                  <a:pt x="184826" y="6381345"/>
                </a:cubicBezTo>
                <a:cubicBezTo>
                  <a:pt x="178341" y="6358647"/>
                  <a:pt x="172153" y="6335862"/>
                  <a:pt x="165370" y="6313251"/>
                </a:cubicBezTo>
                <a:cubicBezTo>
                  <a:pt x="162424" y="6303430"/>
                  <a:pt x="159682" y="6293493"/>
                  <a:pt x="155643" y="6284068"/>
                </a:cubicBezTo>
                <a:cubicBezTo>
                  <a:pt x="149931" y="6270739"/>
                  <a:pt x="142422" y="6258250"/>
                  <a:pt x="136187" y="6245158"/>
                </a:cubicBezTo>
                <a:cubicBezTo>
                  <a:pt x="56285" y="6077365"/>
                  <a:pt x="77247" y="6136429"/>
                  <a:pt x="48638" y="6050604"/>
                </a:cubicBezTo>
                <a:cubicBezTo>
                  <a:pt x="45396" y="6024664"/>
                  <a:pt x="44789" y="5998256"/>
                  <a:pt x="38911" y="5972783"/>
                </a:cubicBezTo>
                <a:cubicBezTo>
                  <a:pt x="34985" y="5955769"/>
                  <a:pt x="22880" y="5941268"/>
                  <a:pt x="19455" y="5924145"/>
                </a:cubicBezTo>
                <a:cubicBezTo>
                  <a:pt x="9257" y="5873155"/>
                  <a:pt x="712" y="5655564"/>
                  <a:pt x="0" y="5642043"/>
                </a:cubicBezTo>
                <a:cubicBezTo>
                  <a:pt x="3243" y="5110264"/>
                  <a:pt x="400" y="4578414"/>
                  <a:pt x="9728" y="4046707"/>
                </a:cubicBezTo>
                <a:cubicBezTo>
                  <a:pt x="10142" y="4023104"/>
                  <a:pt x="22972" y="4001387"/>
                  <a:pt x="29183" y="3978613"/>
                </a:cubicBezTo>
                <a:cubicBezTo>
                  <a:pt x="32701" y="3965715"/>
                  <a:pt x="35139" y="3952528"/>
                  <a:pt x="38911" y="3939702"/>
                </a:cubicBezTo>
                <a:cubicBezTo>
                  <a:pt x="51355" y="3897391"/>
                  <a:pt x="67124" y="3856029"/>
                  <a:pt x="77821" y="3813243"/>
                </a:cubicBezTo>
                <a:cubicBezTo>
                  <a:pt x="81064" y="3800273"/>
                  <a:pt x="82584" y="3786745"/>
                  <a:pt x="87549" y="3774332"/>
                </a:cubicBezTo>
                <a:cubicBezTo>
                  <a:pt x="95627" y="3754136"/>
                  <a:pt x="107004" y="3735421"/>
                  <a:pt x="116732" y="3715966"/>
                </a:cubicBezTo>
                <a:cubicBezTo>
                  <a:pt x="135598" y="3565047"/>
                  <a:pt x="114166" y="3711135"/>
                  <a:pt x="145915" y="3560324"/>
                </a:cubicBezTo>
                <a:cubicBezTo>
                  <a:pt x="153383" y="3524849"/>
                  <a:pt x="157774" y="3488767"/>
                  <a:pt x="165370" y="3453319"/>
                </a:cubicBezTo>
                <a:cubicBezTo>
                  <a:pt x="167518" y="3443293"/>
                  <a:pt x="172281" y="3433995"/>
                  <a:pt x="175098" y="3424136"/>
                </a:cubicBezTo>
                <a:cubicBezTo>
                  <a:pt x="178771" y="3411281"/>
                  <a:pt x="180598" y="3397909"/>
                  <a:pt x="184826" y="3385226"/>
                </a:cubicBezTo>
                <a:cubicBezTo>
                  <a:pt x="193587" y="3358943"/>
                  <a:pt x="206594" y="3334098"/>
                  <a:pt x="214009" y="3307404"/>
                </a:cubicBezTo>
                <a:cubicBezTo>
                  <a:pt x="214446" y="3305832"/>
                  <a:pt x="234193" y="3198214"/>
                  <a:pt x="243192" y="3171217"/>
                </a:cubicBezTo>
                <a:cubicBezTo>
                  <a:pt x="248714" y="3154652"/>
                  <a:pt x="256162" y="3138792"/>
                  <a:pt x="262647" y="3122579"/>
                </a:cubicBezTo>
                <a:cubicBezTo>
                  <a:pt x="265889" y="3103124"/>
                  <a:pt x="269767" y="3083764"/>
                  <a:pt x="272374" y="3064213"/>
                </a:cubicBezTo>
                <a:cubicBezTo>
                  <a:pt x="276255" y="3035108"/>
                  <a:pt x="277637" y="3005685"/>
                  <a:pt x="282102" y="2976664"/>
                </a:cubicBezTo>
                <a:cubicBezTo>
                  <a:pt x="287169" y="2943729"/>
                  <a:pt x="293085" y="2938224"/>
                  <a:pt x="301557" y="2908570"/>
                </a:cubicBezTo>
                <a:cubicBezTo>
                  <a:pt x="305230" y="2895715"/>
                  <a:pt x="308042" y="2882630"/>
                  <a:pt x="311285" y="2869660"/>
                </a:cubicBezTo>
                <a:cubicBezTo>
                  <a:pt x="323880" y="2277712"/>
                  <a:pt x="264116" y="2567428"/>
                  <a:pt x="340468" y="2363821"/>
                </a:cubicBezTo>
                <a:cubicBezTo>
                  <a:pt x="354466" y="2326492"/>
                  <a:pt x="347654" y="2338670"/>
                  <a:pt x="359923" y="2295728"/>
                </a:cubicBezTo>
                <a:cubicBezTo>
                  <a:pt x="362740" y="2285869"/>
                  <a:pt x="365065" y="2275716"/>
                  <a:pt x="369651" y="2266545"/>
                </a:cubicBezTo>
                <a:cubicBezTo>
                  <a:pt x="374879" y="2256088"/>
                  <a:pt x="383878" y="2247819"/>
                  <a:pt x="389106" y="2237362"/>
                </a:cubicBezTo>
                <a:cubicBezTo>
                  <a:pt x="393692" y="2228191"/>
                  <a:pt x="391583" y="2215430"/>
                  <a:pt x="398834" y="2208179"/>
                </a:cubicBezTo>
                <a:cubicBezTo>
                  <a:pt x="411638" y="2195375"/>
                  <a:pt x="455579" y="2175753"/>
                  <a:pt x="466928" y="2169268"/>
                </a:cubicBezTo>
                <a:close/>
              </a:path>
            </a:pathLst>
          </a:custGeom>
          <a:gradFill>
            <a:gsLst>
              <a:gs pos="0">
                <a:srgbClr val="FFFF00"/>
              </a:gs>
              <a:gs pos="9737">
                <a:srgbClr val="FBFD89"/>
              </a:gs>
              <a:gs pos="21419">
                <a:srgbClr val="F6FAB2"/>
              </a:gs>
              <a:gs pos="31820">
                <a:srgbClr val="DFECA0">
                  <a:alpha val="72000"/>
                  <a:lumMod val="42000"/>
                  <a:lumOff val="58000"/>
                </a:srgbClr>
              </a:gs>
              <a:gs pos="38948">
                <a:srgbClr val="E8F1DB"/>
              </a:gs>
              <a:gs pos="53880">
                <a:schemeClr val="accent4">
                  <a:lumMod val="20000"/>
                  <a:lumOff val="80000"/>
                </a:schemeClr>
              </a:gs>
              <a:gs pos="74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8" name="Titel 7"/>
          <p:cNvSpPr>
            <a:spLocks noGrp="1"/>
          </p:cNvSpPr>
          <p:nvPr>
            <p:ph type="ctrTitle"/>
          </p:nvPr>
        </p:nvSpPr>
        <p:spPr bwMode="auto">
          <a:xfrm>
            <a:off x="944479" y="2314686"/>
            <a:ext cx="10303042" cy="1839058"/>
          </a:xfrm>
        </p:spPr>
        <p:txBody>
          <a:bodyPr>
            <a:noAutofit/>
          </a:bodyPr>
          <a:lstStyle/>
          <a:p>
            <a:pPr>
              <a:defRPr/>
            </a:pPr>
            <a:r>
              <a:rPr lang="en-US" sz="5400" b="1" dirty="0">
                <a:solidFill>
                  <a:schemeClr val="tx2"/>
                </a:solidFill>
                <a:latin typeface="Dotum"/>
                <a:ea typeface="Dotum"/>
              </a:rPr>
              <a:t>Questions and discussions are very </a:t>
            </a:r>
            <a:r>
              <a:rPr lang="en-US" sz="5400" b="1" dirty="0" smtClean="0">
                <a:solidFill>
                  <a:schemeClr val="tx2"/>
                </a:solidFill>
                <a:latin typeface="Dotum"/>
                <a:ea typeface="Dotum"/>
              </a:rPr>
              <a:t>welcome </a:t>
            </a:r>
            <a:r>
              <a:rPr lang="en-US" sz="5400" b="1" dirty="0" smtClean="0">
                <a:solidFill>
                  <a:schemeClr val="tx2"/>
                </a:solidFill>
                <a:latin typeface="Dotum"/>
                <a:ea typeface="Dotum"/>
                <a:sym typeface="Wingdings" panose="05000000000000000000" pitchFamily="2" charset="2"/>
              </a:rPr>
              <a:t></a:t>
            </a:r>
            <a:endParaRPr lang="en-US" dirty="0"/>
          </a:p>
        </p:txBody>
      </p:sp>
    </p:spTree>
    <p:extLst>
      <p:ext uri="{BB962C8B-B14F-4D97-AF65-F5344CB8AC3E}">
        <p14:creationId xmlns:p14="http://schemas.microsoft.com/office/powerpoint/2010/main" val="3672538315"/>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Appendix</a:t>
            </a:r>
            <a:br>
              <a:rPr lang="de-DE" dirty="0" smtClean="0"/>
            </a:br>
            <a:r>
              <a:rPr lang="de-DE" sz="2400" dirty="0" err="1">
                <a:solidFill>
                  <a:srgbClr val="FF0066"/>
                </a:solidFill>
              </a:rPr>
              <a:t>Reflection</a:t>
            </a:r>
            <a:r>
              <a:rPr lang="de-DE" sz="2400" dirty="0">
                <a:solidFill>
                  <a:srgbClr val="FF0066"/>
                </a:solidFill>
              </a:rPr>
              <a:t> CONTENT </a:t>
            </a:r>
            <a:r>
              <a:rPr lang="de-DE" sz="2400" dirty="0" err="1">
                <a:solidFill>
                  <a:srgbClr val="FF0066"/>
                </a:solidFill>
              </a:rPr>
              <a:t>Teacher</a:t>
            </a:r>
            <a:r>
              <a:rPr lang="de-DE" sz="2400" dirty="0">
                <a:solidFill>
                  <a:srgbClr val="FF0066"/>
                </a:solidFill>
              </a:rPr>
              <a:t>- </a:t>
            </a:r>
            <a:r>
              <a:rPr lang="de-DE" sz="2400" dirty="0" err="1">
                <a:solidFill>
                  <a:srgbClr val="FF0066"/>
                </a:solidFill>
              </a:rPr>
              <a:t>level</a:t>
            </a:r>
            <a:r>
              <a:rPr lang="de-DE" sz="2400" dirty="0">
                <a:solidFill>
                  <a:srgbClr val="FF0066"/>
                </a:solidFill>
              </a:rPr>
              <a:t> </a:t>
            </a:r>
            <a:r>
              <a:rPr lang="de-DE" sz="2400" dirty="0" err="1">
                <a:solidFill>
                  <a:srgbClr val="FF0066"/>
                </a:solidFill>
              </a:rPr>
              <a:t>documentation</a:t>
            </a:r>
            <a:endParaRPr lang="de-DE" sz="2400" dirty="0">
              <a:solidFill>
                <a:srgbClr val="FF0066"/>
              </a:solidFill>
            </a:endParaRPr>
          </a:p>
        </p:txBody>
      </p:sp>
      <p:sp>
        <p:nvSpPr>
          <p:cNvPr id="3" name="Inhaltsplatzhalter 2"/>
          <p:cNvSpPr>
            <a:spLocks noGrp="1"/>
          </p:cNvSpPr>
          <p:nvPr>
            <p:ph idx="1"/>
          </p:nvPr>
        </p:nvSpPr>
        <p:spPr/>
        <p:txBody>
          <a:bodyPr vert="horz" lIns="91440" tIns="45720" rIns="91440" bIns="45720" rtlCol="0">
            <a:noAutofit/>
          </a:bodyPr>
          <a:lstStyle/>
          <a:p>
            <a:pPr marL="0" indent="0">
              <a:buNone/>
            </a:pPr>
            <a:r>
              <a:rPr lang="de-DE" sz="1600" u="sng" dirty="0" err="1">
                <a:latin typeface="+mn-lt"/>
              </a:rPr>
              <a:t>Before</a:t>
            </a:r>
            <a:r>
              <a:rPr lang="de-DE" sz="1600" u="sng" dirty="0">
                <a:latin typeface="+mn-lt"/>
              </a:rPr>
              <a:t> </a:t>
            </a:r>
            <a:r>
              <a:rPr lang="de-DE" sz="1600" u="sng" dirty="0" err="1">
                <a:latin typeface="+mn-lt"/>
              </a:rPr>
              <a:t>the</a:t>
            </a:r>
            <a:r>
              <a:rPr lang="de-DE" sz="1600" u="sng" dirty="0">
                <a:latin typeface="+mn-lt"/>
              </a:rPr>
              <a:t> </a:t>
            </a:r>
            <a:r>
              <a:rPr lang="de-DE" sz="1600" u="sng" dirty="0" smtClean="0">
                <a:latin typeface="+mn-lt"/>
              </a:rPr>
              <a:t>Implementation: </a:t>
            </a:r>
          </a:p>
          <a:p>
            <a:pPr marL="0" indent="0">
              <a:buNone/>
            </a:pPr>
            <a:r>
              <a:rPr lang="en-US" sz="1600" dirty="0">
                <a:latin typeface="+mn-lt"/>
              </a:rPr>
              <a:t>Since I had already wanted to weave CLIL into the reform of our Bachelor's degree </a:t>
            </a:r>
            <a:r>
              <a:rPr lang="en-US" sz="1600" dirty="0" err="1">
                <a:latin typeface="+mn-lt"/>
              </a:rPr>
              <a:t>programmes</a:t>
            </a:r>
            <a:r>
              <a:rPr lang="en-US" sz="1600" dirty="0">
                <a:latin typeface="+mn-lt"/>
              </a:rPr>
              <a:t> several years ago on my own initiative and had also formulated a DAAD application for this purpose, I was highly motivated to include CLIL in the </a:t>
            </a:r>
            <a:r>
              <a:rPr lang="en-US" sz="1600" dirty="0" err="1">
                <a:latin typeface="+mn-lt"/>
              </a:rPr>
              <a:t>specialisation</a:t>
            </a:r>
            <a:r>
              <a:rPr lang="en-US" sz="1600" dirty="0">
                <a:latin typeface="+mn-lt"/>
              </a:rPr>
              <a:t> "Int. In EU Context" </a:t>
            </a:r>
            <a:r>
              <a:rPr lang="en-US" sz="1600" dirty="0" err="1">
                <a:latin typeface="+mn-lt"/>
              </a:rPr>
              <a:t>specialisation</a:t>
            </a:r>
            <a:r>
              <a:rPr lang="en-US" sz="1600" dirty="0">
                <a:latin typeface="+mn-lt"/>
              </a:rPr>
              <a:t>. The module description was developed in collaboration with Martin </a:t>
            </a:r>
            <a:r>
              <a:rPr lang="en-US" sz="1600" dirty="0" err="1">
                <a:latin typeface="+mn-lt"/>
              </a:rPr>
              <a:t>Bradbeer</a:t>
            </a:r>
            <a:r>
              <a:rPr lang="en-US" sz="1600" dirty="0">
                <a:latin typeface="+mn-lt"/>
              </a:rPr>
              <a:t>. I was looking forward to the </a:t>
            </a:r>
            <a:r>
              <a:rPr lang="en-US" sz="1600" dirty="0" err="1">
                <a:latin typeface="+mn-lt"/>
              </a:rPr>
              <a:t>realisation</a:t>
            </a:r>
            <a:r>
              <a:rPr lang="en-US" sz="1600" dirty="0">
                <a:latin typeface="+mn-lt"/>
              </a:rPr>
              <a:t> of CLIL and my soon to be CLIL experience &amp; collaboration with Vicky. I saw an advantage in thinking about the development of language and subject-related competences together. </a:t>
            </a:r>
            <a:endParaRPr lang="en-US" sz="1600" dirty="0" smtClean="0">
              <a:latin typeface="+mn-lt"/>
            </a:endParaRPr>
          </a:p>
          <a:p>
            <a:pPr marL="0" indent="0">
              <a:buNone/>
            </a:pPr>
            <a:endParaRPr lang="en-US" sz="1600" dirty="0">
              <a:latin typeface="+mn-lt"/>
            </a:endParaRPr>
          </a:p>
          <a:p>
            <a:pPr marL="0" indent="0">
              <a:buNone/>
            </a:pPr>
            <a:r>
              <a:rPr lang="en-US" sz="1600" dirty="0" smtClean="0">
                <a:latin typeface="+mn-lt"/>
              </a:rPr>
              <a:t>At </a:t>
            </a:r>
            <a:r>
              <a:rPr lang="en-US" sz="1600" dirty="0">
                <a:latin typeface="+mn-lt"/>
              </a:rPr>
              <a:t>the same time, I suspected synergies that would lead to time savings on my part in the long term (due to </a:t>
            </a:r>
            <a:r>
              <a:rPr lang="en-US" sz="1600" dirty="0" err="1">
                <a:latin typeface="+mn-lt"/>
              </a:rPr>
              <a:t>focussing</a:t>
            </a:r>
            <a:r>
              <a:rPr lang="en-US" sz="1600" dirty="0">
                <a:latin typeface="+mn-lt"/>
              </a:rPr>
              <a:t>). </a:t>
            </a:r>
            <a:endParaRPr lang="en-US" sz="1600" dirty="0" smtClean="0">
              <a:latin typeface="+mn-lt"/>
            </a:endParaRPr>
          </a:p>
          <a:p>
            <a:pPr marL="0" indent="0">
              <a:buNone/>
            </a:pPr>
            <a:r>
              <a:rPr lang="en-US" sz="1600" dirty="0" smtClean="0">
                <a:latin typeface="+mn-lt"/>
              </a:rPr>
              <a:t>I </a:t>
            </a:r>
            <a:r>
              <a:rPr lang="en-US" sz="1600" dirty="0">
                <a:latin typeface="+mn-lt"/>
              </a:rPr>
              <a:t>was aware of the high coordination effort: (Be prepared</a:t>
            </a:r>
            <a:r>
              <a:rPr lang="en-US" sz="1600" dirty="0" smtClean="0">
                <a:latin typeface="+mn-lt"/>
              </a:rPr>
              <a:t>!) Because </a:t>
            </a:r>
            <a:r>
              <a:rPr lang="en-US" sz="1600" dirty="0">
                <a:latin typeface="+mn-lt"/>
              </a:rPr>
              <a:t>I had already taught similar content in other events on my own, I took on the planning responsibility. Vicky always expressed that content leads the way and tells the language teacher what is needed. Together with Vicky and other representatives of the </a:t>
            </a:r>
            <a:r>
              <a:rPr lang="en-US" sz="1600" dirty="0" err="1">
                <a:latin typeface="+mn-lt"/>
              </a:rPr>
              <a:t>specialisation</a:t>
            </a:r>
            <a:r>
              <a:rPr lang="en-US" sz="1600" dirty="0">
                <a:latin typeface="+mn-lt"/>
              </a:rPr>
              <a:t> (Int. Mgt. in EU Context, 4*5 CP), we worked on the rough roadmap for the </a:t>
            </a:r>
            <a:r>
              <a:rPr lang="en-US" sz="1600" dirty="0" err="1">
                <a:latin typeface="+mn-lt"/>
              </a:rPr>
              <a:t>specialisation</a:t>
            </a:r>
            <a:r>
              <a:rPr lang="en-US" sz="1600" dirty="0">
                <a:latin typeface="+mn-lt"/>
              </a:rPr>
              <a:t> and the topics for the joint kick-off, including the distribution of tasks</a:t>
            </a:r>
            <a:r>
              <a:rPr lang="en-US" sz="1600" dirty="0" smtClean="0">
                <a:latin typeface="+mn-lt"/>
              </a:rPr>
              <a:t>.</a:t>
            </a:r>
          </a:p>
          <a:p>
            <a:pPr marL="0" indent="0">
              <a:buNone/>
            </a:pPr>
            <a:r>
              <a:rPr lang="en-US" sz="1600" dirty="0" smtClean="0">
                <a:latin typeface="+mn-lt"/>
              </a:rPr>
              <a:t>(Comment: translated by </a:t>
            </a:r>
            <a:r>
              <a:rPr lang="en-US" sz="1600" dirty="0" err="1" smtClean="0">
                <a:latin typeface="+mn-lt"/>
              </a:rPr>
              <a:t>DeepL</a:t>
            </a:r>
            <a:r>
              <a:rPr lang="en-US" sz="1600" dirty="0" smtClean="0">
                <a:latin typeface="+mn-lt"/>
              </a:rPr>
              <a:t>)</a:t>
            </a:r>
            <a:endParaRPr lang="de-DE" sz="1600" dirty="0">
              <a:latin typeface="+mn-lt"/>
            </a:endParaRPr>
          </a:p>
        </p:txBody>
      </p:sp>
    </p:spTree>
    <p:extLst>
      <p:ext uri="{BB962C8B-B14F-4D97-AF65-F5344CB8AC3E}">
        <p14:creationId xmlns:p14="http://schemas.microsoft.com/office/powerpoint/2010/main" val="1181206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Appendix</a:t>
            </a:r>
            <a:br>
              <a:rPr lang="de-DE" dirty="0" smtClean="0"/>
            </a:br>
            <a:r>
              <a:rPr lang="de-DE" sz="2400" dirty="0" err="1">
                <a:solidFill>
                  <a:srgbClr val="FF0066"/>
                </a:solidFill>
              </a:rPr>
              <a:t>Reflection</a:t>
            </a:r>
            <a:r>
              <a:rPr lang="de-DE" sz="2400" dirty="0">
                <a:solidFill>
                  <a:srgbClr val="FF0066"/>
                </a:solidFill>
              </a:rPr>
              <a:t> CONTENT </a:t>
            </a:r>
            <a:r>
              <a:rPr lang="de-DE" sz="2400" dirty="0" err="1">
                <a:solidFill>
                  <a:srgbClr val="FF0066"/>
                </a:solidFill>
              </a:rPr>
              <a:t>Teacher</a:t>
            </a:r>
            <a:r>
              <a:rPr lang="de-DE" sz="2400" dirty="0">
                <a:solidFill>
                  <a:srgbClr val="FF0066"/>
                </a:solidFill>
              </a:rPr>
              <a:t>- </a:t>
            </a:r>
            <a:r>
              <a:rPr lang="de-DE" sz="2400" dirty="0" err="1">
                <a:solidFill>
                  <a:srgbClr val="FF0066"/>
                </a:solidFill>
              </a:rPr>
              <a:t>level</a:t>
            </a:r>
            <a:r>
              <a:rPr lang="de-DE" sz="2400" dirty="0">
                <a:solidFill>
                  <a:srgbClr val="FF0066"/>
                </a:solidFill>
              </a:rPr>
              <a:t> </a:t>
            </a:r>
            <a:r>
              <a:rPr lang="de-DE" sz="2400" dirty="0" err="1">
                <a:solidFill>
                  <a:srgbClr val="FF0066"/>
                </a:solidFill>
              </a:rPr>
              <a:t>documentation</a:t>
            </a:r>
            <a:endParaRPr lang="de-DE" sz="2400" dirty="0">
              <a:solidFill>
                <a:srgbClr val="FF0066"/>
              </a:solidFill>
            </a:endParaRPr>
          </a:p>
        </p:txBody>
      </p:sp>
      <p:sp>
        <p:nvSpPr>
          <p:cNvPr id="3" name="Inhaltsplatzhalter 2"/>
          <p:cNvSpPr>
            <a:spLocks noGrp="1"/>
          </p:cNvSpPr>
          <p:nvPr>
            <p:ph idx="1"/>
          </p:nvPr>
        </p:nvSpPr>
        <p:spPr>
          <a:xfrm>
            <a:off x="863622" y="1671846"/>
            <a:ext cx="10515600" cy="5069522"/>
          </a:xfrm>
        </p:spPr>
        <p:txBody>
          <a:bodyPr>
            <a:noAutofit/>
          </a:bodyPr>
          <a:lstStyle/>
          <a:p>
            <a:pPr marL="0" indent="0">
              <a:buNone/>
            </a:pPr>
            <a:r>
              <a:rPr lang="de-DE" sz="1600" u="sng" dirty="0" err="1" smtClean="0">
                <a:latin typeface="+mn-lt"/>
              </a:rPr>
              <a:t>During</a:t>
            </a:r>
            <a:r>
              <a:rPr lang="de-DE" sz="1600" u="sng" dirty="0" smtClean="0">
                <a:latin typeface="+mn-lt"/>
              </a:rPr>
              <a:t> </a:t>
            </a:r>
            <a:r>
              <a:rPr lang="de-DE" sz="1600" u="sng" dirty="0" err="1" smtClean="0">
                <a:latin typeface="+mn-lt"/>
              </a:rPr>
              <a:t>the</a:t>
            </a:r>
            <a:r>
              <a:rPr lang="de-DE" sz="1600" u="sng" dirty="0" smtClean="0">
                <a:latin typeface="+mn-lt"/>
              </a:rPr>
              <a:t> Implementation:</a:t>
            </a:r>
          </a:p>
          <a:p>
            <a:pPr marL="0" indent="0">
              <a:buNone/>
            </a:pPr>
            <a:r>
              <a:rPr lang="en-US" sz="1600" dirty="0">
                <a:latin typeface="+mn-lt"/>
              </a:rPr>
              <a:t>Not everything went so well during the implementation - but I think we achieved a lot in a short space of time for a first attempt. The time required for planning was immense, and in retrospect I think we didn't take enough time to discuss the actual implementation. I had no problem making the initial pitch for the joint course planning - it even helped me to think more carefully about which elements I didn't actually have to or shouldn't have to communicate directly. Therefore, I would even say that CONTENT should go first for the initial implementation. This makes it much easier for LANGUAGE.  However, it may also be because the content was not new to me, but I was able to build on existing events</a:t>
            </a:r>
            <a:r>
              <a:rPr lang="en-US" sz="1600" dirty="0" smtClean="0">
                <a:latin typeface="+mn-lt"/>
              </a:rPr>
              <a:t>.</a:t>
            </a:r>
          </a:p>
          <a:p>
            <a:pPr marL="0" indent="0">
              <a:buNone/>
            </a:pPr>
            <a:r>
              <a:rPr lang="en-US" sz="1600" dirty="0">
                <a:latin typeface="+mn-lt"/>
              </a:rPr>
              <a:t>Sometimes I would have liked Vicky and John to have made more suggestions of their own. Especially at the beginning I had the impression that Vicky expected me to define what LANGUAGE should deliver. And so I asked myself whether there were any competence targets in Language that she would like to achieve. Overall, I felt there was a lack of reference to taxonomy</a:t>
            </a:r>
            <a:r>
              <a:rPr lang="en-US" sz="1600" dirty="0" smtClean="0">
                <a:latin typeface="+mn-lt"/>
              </a:rPr>
              <a:t>.</a:t>
            </a:r>
          </a:p>
          <a:p>
            <a:pPr marL="0" indent="0">
              <a:buNone/>
            </a:pPr>
            <a:r>
              <a:rPr lang="en-US" sz="1600" dirty="0">
                <a:latin typeface="+mn-lt"/>
              </a:rPr>
              <a:t>Due to Vicky's quick departure from the module, John and I were practically thrown into the CLIL co-operation. As John had an above-average amount of teaching, we had even less time to talk about our planning and implementation. Logically, John "simply" followed my planning. We still don't have any language goals at the level of individual courses</a:t>
            </a:r>
            <a:r>
              <a:rPr lang="en-US" sz="1600" dirty="0" smtClean="0">
                <a:latin typeface="+mn-lt"/>
              </a:rPr>
              <a:t>.</a:t>
            </a:r>
          </a:p>
          <a:p>
            <a:pPr marL="0" indent="0">
              <a:buNone/>
            </a:pPr>
            <a:r>
              <a:rPr lang="en-US" sz="1600" dirty="0">
                <a:latin typeface="+mn-lt"/>
              </a:rPr>
              <a:t>Through observations in the </a:t>
            </a:r>
            <a:r>
              <a:rPr lang="en-US" sz="1600" dirty="0" err="1">
                <a:latin typeface="+mn-lt"/>
              </a:rPr>
              <a:t>realisation</a:t>
            </a:r>
            <a:r>
              <a:rPr lang="en-US" sz="1600" dirty="0">
                <a:latin typeface="+mn-lt"/>
              </a:rPr>
              <a:t>, I first noticed the differences in the teaching of LANGUAGE and CONTENT. Through ongoing conversations with John, I was able to develop an understanding of teaching a foreign language - as well as potentials for our joint teaching product</a:t>
            </a:r>
            <a:r>
              <a:rPr lang="en-US" sz="1600" dirty="0" smtClean="0">
                <a:latin typeface="+mn-lt"/>
              </a:rPr>
              <a:t>.</a:t>
            </a:r>
          </a:p>
          <a:p>
            <a:pPr marL="0" indent="0">
              <a:buNone/>
            </a:pPr>
            <a:r>
              <a:rPr lang="en-US" sz="1600" dirty="0">
                <a:latin typeface="+mn-lt"/>
              </a:rPr>
              <a:t>John worked very hard to </a:t>
            </a:r>
            <a:r>
              <a:rPr lang="en-US" sz="1600" dirty="0" err="1">
                <a:latin typeface="+mn-lt"/>
              </a:rPr>
              <a:t>familiarise</a:t>
            </a:r>
            <a:r>
              <a:rPr lang="en-US" sz="1600" dirty="0">
                <a:latin typeface="+mn-lt"/>
              </a:rPr>
              <a:t> himself with my materials and was always prepared for the event</a:t>
            </a:r>
            <a:r>
              <a:rPr lang="en-US" sz="1600" dirty="0" smtClean="0">
                <a:latin typeface="+mn-lt"/>
              </a:rPr>
              <a:t>.</a:t>
            </a:r>
          </a:p>
          <a:p>
            <a:pPr marL="0" indent="0">
              <a:buNone/>
            </a:pPr>
            <a:r>
              <a:rPr lang="de-DE" sz="1600" dirty="0">
                <a:latin typeface="+mn-lt"/>
              </a:rPr>
              <a:t>(Comment: </a:t>
            </a:r>
            <a:r>
              <a:rPr lang="de-DE" sz="1600" dirty="0" err="1">
                <a:latin typeface="+mn-lt"/>
              </a:rPr>
              <a:t>translated</a:t>
            </a:r>
            <a:r>
              <a:rPr lang="de-DE" sz="1600" dirty="0">
                <a:latin typeface="+mn-lt"/>
              </a:rPr>
              <a:t> </a:t>
            </a:r>
            <a:r>
              <a:rPr lang="de-DE" sz="1600" dirty="0" err="1">
                <a:latin typeface="+mn-lt"/>
              </a:rPr>
              <a:t>by</a:t>
            </a:r>
            <a:r>
              <a:rPr lang="de-DE" sz="1600" dirty="0">
                <a:latin typeface="+mn-lt"/>
              </a:rPr>
              <a:t> </a:t>
            </a:r>
            <a:r>
              <a:rPr lang="de-DE" sz="1600" dirty="0" err="1">
                <a:latin typeface="+mn-lt"/>
              </a:rPr>
              <a:t>DeepL</a:t>
            </a:r>
            <a:r>
              <a:rPr lang="de-DE" sz="1600" dirty="0">
                <a:latin typeface="+mn-lt"/>
              </a:rPr>
              <a:t>)</a:t>
            </a:r>
          </a:p>
          <a:p>
            <a:pPr marL="0" indent="0">
              <a:buNone/>
            </a:pPr>
            <a:endParaRPr lang="de-DE" sz="1600" dirty="0">
              <a:latin typeface="+mn-lt"/>
            </a:endParaRPr>
          </a:p>
        </p:txBody>
      </p:sp>
    </p:spTree>
    <p:extLst>
      <p:ext uri="{BB962C8B-B14F-4D97-AF65-F5344CB8AC3E}">
        <p14:creationId xmlns:p14="http://schemas.microsoft.com/office/powerpoint/2010/main" val="1234331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Appendix</a:t>
            </a:r>
            <a:br>
              <a:rPr lang="de-DE" dirty="0" smtClean="0"/>
            </a:br>
            <a:r>
              <a:rPr lang="de-DE" sz="2400" dirty="0" err="1">
                <a:solidFill>
                  <a:srgbClr val="FF0066"/>
                </a:solidFill>
              </a:rPr>
              <a:t>Reflection</a:t>
            </a:r>
            <a:r>
              <a:rPr lang="de-DE" sz="2400" dirty="0">
                <a:solidFill>
                  <a:srgbClr val="FF0066"/>
                </a:solidFill>
              </a:rPr>
              <a:t> CONTENT </a:t>
            </a:r>
            <a:r>
              <a:rPr lang="de-DE" sz="2400" dirty="0" err="1">
                <a:solidFill>
                  <a:srgbClr val="FF0066"/>
                </a:solidFill>
              </a:rPr>
              <a:t>Teacher</a:t>
            </a:r>
            <a:r>
              <a:rPr lang="de-DE" sz="2400" dirty="0">
                <a:solidFill>
                  <a:srgbClr val="FF0066"/>
                </a:solidFill>
              </a:rPr>
              <a:t>- </a:t>
            </a:r>
            <a:r>
              <a:rPr lang="de-DE" sz="2400" dirty="0" err="1">
                <a:solidFill>
                  <a:srgbClr val="FF0066"/>
                </a:solidFill>
              </a:rPr>
              <a:t>level</a:t>
            </a:r>
            <a:r>
              <a:rPr lang="de-DE" sz="2400" dirty="0">
                <a:solidFill>
                  <a:srgbClr val="FF0066"/>
                </a:solidFill>
              </a:rPr>
              <a:t> </a:t>
            </a:r>
            <a:r>
              <a:rPr lang="de-DE" sz="2400" dirty="0" err="1">
                <a:solidFill>
                  <a:srgbClr val="FF0066"/>
                </a:solidFill>
              </a:rPr>
              <a:t>documentation</a:t>
            </a:r>
            <a:endParaRPr lang="de-DE" sz="2400" dirty="0">
              <a:solidFill>
                <a:srgbClr val="FF0066"/>
              </a:solidFill>
            </a:endParaRPr>
          </a:p>
        </p:txBody>
      </p:sp>
      <p:sp>
        <p:nvSpPr>
          <p:cNvPr id="3" name="Inhaltsplatzhalter 2"/>
          <p:cNvSpPr>
            <a:spLocks noGrp="1"/>
          </p:cNvSpPr>
          <p:nvPr>
            <p:ph idx="1"/>
          </p:nvPr>
        </p:nvSpPr>
        <p:spPr>
          <a:xfrm>
            <a:off x="863622" y="1671846"/>
            <a:ext cx="10515600" cy="5069522"/>
          </a:xfrm>
        </p:spPr>
        <p:txBody>
          <a:bodyPr>
            <a:noAutofit/>
          </a:bodyPr>
          <a:lstStyle/>
          <a:p>
            <a:pPr marL="0" indent="0">
              <a:buNone/>
            </a:pPr>
            <a:r>
              <a:rPr lang="de-DE" sz="1600" u="sng" dirty="0" err="1" smtClean="0">
                <a:latin typeface="+mn-lt"/>
              </a:rPr>
              <a:t>During</a:t>
            </a:r>
            <a:r>
              <a:rPr lang="de-DE" sz="1600" u="sng" dirty="0" smtClean="0">
                <a:latin typeface="+mn-lt"/>
              </a:rPr>
              <a:t> </a:t>
            </a:r>
            <a:r>
              <a:rPr lang="de-DE" sz="1600" u="sng" dirty="0" err="1" smtClean="0">
                <a:latin typeface="+mn-lt"/>
              </a:rPr>
              <a:t>the</a:t>
            </a:r>
            <a:r>
              <a:rPr lang="de-DE" sz="1600" u="sng" dirty="0" smtClean="0">
                <a:latin typeface="+mn-lt"/>
              </a:rPr>
              <a:t> Implementation:</a:t>
            </a:r>
          </a:p>
          <a:p>
            <a:pPr marL="0" indent="0">
              <a:buNone/>
            </a:pPr>
            <a:r>
              <a:rPr lang="en-US" sz="1600" dirty="0">
                <a:latin typeface="+mn-lt"/>
              </a:rPr>
              <a:t>When we come to the things that didn't go so well, the following important experiences should be </a:t>
            </a:r>
            <a:r>
              <a:rPr lang="en-US" sz="1600" dirty="0" err="1">
                <a:latin typeface="+mn-lt"/>
              </a:rPr>
              <a:t>emphasised</a:t>
            </a:r>
            <a:r>
              <a:rPr lang="en-US" sz="1600" dirty="0" smtClean="0">
                <a:latin typeface="+mn-lt"/>
              </a:rPr>
              <a:t>:</a:t>
            </a:r>
          </a:p>
          <a:p>
            <a:pPr marL="342900" indent="-342900">
              <a:buFont typeface="+mj-lt"/>
              <a:buAutoNum type="arabicPeriod"/>
            </a:pPr>
            <a:r>
              <a:rPr lang="en-US" sz="1600" dirty="0" smtClean="0">
                <a:latin typeface="+mn-lt"/>
              </a:rPr>
              <a:t>I </a:t>
            </a:r>
            <a:r>
              <a:rPr lang="en-US" sz="1600" dirty="0">
                <a:latin typeface="+mn-lt"/>
              </a:rPr>
              <a:t>think the students didn't really understand our team teaching and what it's all for and why they are now getting language training in English again. The students didn't </a:t>
            </a:r>
            <a:r>
              <a:rPr lang="en-US" sz="1600" dirty="0" err="1">
                <a:latin typeface="+mn-lt"/>
              </a:rPr>
              <a:t>recognise</a:t>
            </a:r>
            <a:r>
              <a:rPr lang="en-US" sz="1600" dirty="0">
                <a:latin typeface="+mn-lt"/>
              </a:rPr>
              <a:t> the added value of CLIL - although some of them already had CLIL experience (bilingual high school</a:t>
            </a:r>
            <a:r>
              <a:rPr lang="en-US" sz="1600" dirty="0" smtClean="0">
                <a:latin typeface="+mn-lt"/>
              </a:rPr>
              <a:t>).</a:t>
            </a:r>
          </a:p>
          <a:p>
            <a:pPr marL="342900" indent="-342900">
              <a:buFont typeface="+mj-lt"/>
              <a:buAutoNum type="arabicPeriod"/>
            </a:pPr>
            <a:r>
              <a:rPr lang="en-US" sz="1600" dirty="0">
                <a:latin typeface="+mn-lt"/>
              </a:rPr>
              <a:t>I also thought it was bad that the participation of the students was low. Even with really nice things like a conversation about a film that leaves the viewer with impressions and inspires critical questions about yourself/your career path</a:t>
            </a:r>
            <a:r>
              <a:rPr lang="en-US" sz="1600" dirty="0" smtClean="0">
                <a:latin typeface="+mn-lt"/>
              </a:rPr>
              <a:t>.</a:t>
            </a:r>
          </a:p>
          <a:p>
            <a:pPr marL="342900" indent="-342900">
              <a:buFont typeface="+mj-lt"/>
              <a:buAutoNum type="arabicPeriod"/>
            </a:pPr>
            <a:r>
              <a:rPr lang="en-US" sz="1600" dirty="0">
                <a:latin typeface="+mn-lt"/>
              </a:rPr>
              <a:t>It was </a:t>
            </a:r>
            <a:r>
              <a:rPr lang="en-US" sz="1600" dirty="0" err="1">
                <a:latin typeface="+mn-lt"/>
              </a:rPr>
              <a:t>characterised</a:t>
            </a:r>
            <a:r>
              <a:rPr lang="en-US" sz="1600" dirty="0">
                <a:latin typeface="+mn-lt"/>
              </a:rPr>
              <a:t> by the fact that the students invested little - and did so consciously. They had little interest in deeper thinking - but in "gut knowledge" and discussions about statistics. I think the students didn't really understand or anticipate the demands placed on them.</a:t>
            </a:r>
            <a:endParaRPr lang="en-US" sz="1600" dirty="0">
              <a:latin typeface="+mn-lt"/>
            </a:endParaRPr>
          </a:p>
          <a:p>
            <a:pPr marL="0" indent="0">
              <a:buNone/>
            </a:pPr>
            <a:r>
              <a:rPr lang="en-US" sz="1600" dirty="0" smtClean="0">
                <a:latin typeface="+mn-lt"/>
              </a:rPr>
              <a:t>4. The </a:t>
            </a:r>
            <a:r>
              <a:rPr lang="en-US" sz="1600" dirty="0">
                <a:latin typeface="+mn-lt"/>
              </a:rPr>
              <a:t>exams were depressing for John and me. The students didn't take the module seriously and didn't prepare very well - despite being given a comprehensive list of questions at level. Worst of all, they were clearly not interested in the topics of the course &amp; the present</a:t>
            </a:r>
            <a:r>
              <a:rPr lang="en-US" sz="1600" dirty="0" smtClean="0">
                <a:latin typeface="+mn-lt"/>
              </a:rPr>
              <a:t>.</a:t>
            </a:r>
          </a:p>
          <a:p>
            <a:pPr marL="0" indent="0">
              <a:buNone/>
            </a:pPr>
            <a:r>
              <a:rPr lang="de-DE" sz="1600" dirty="0">
                <a:latin typeface="+mn-lt"/>
              </a:rPr>
              <a:t>(Comment: </a:t>
            </a:r>
            <a:r>
              <a:rPr lang="de-DE" sz="1600" dirty="0" err="1">
                <a:latin typeface="+mn-lt"/>
              </a:rPr>
              <a:t>translated</a:t>
            </a:r>
            <a:r>
              <a:rPr lang="de-DE" sz="1600" dirty="0">
                <a:latin typeface="+mn-lt"/>
              </a:rPr>
              <a:t> </a:t>
            </a:r>
            <a:r>
              <a:rPr lang="de-DE" sz="1600" dirty="0" err="1">
                <a:latin typeface="+mn-lt"/>
              </a:rPr>
              <a:t>by</a:t>
            </a:r>
            <a:r>
              <a:rPr lang="de-DE" sz="1600" dirty="0">
                <a:latin typeface="+mn-lt"/>
              </a:rPr>
              <a:t> </a:t>
            </a:r>
            <a:r>
              <a:rPr lang="de-DE" sz="1600" dirty="0" err="1">
                <a:latin typeface="+mn-lt"/>
              </a:rPr>
              <a:t>DeepL</a:t>
            </a:r>
            <a:r>
              <a:rPr lang="de-DE" sz="1600" dirty="0">
                <a:latin typeface="+mn-lt"/>
              </a:rPr>
              <a:t>)</a:t>
            </a:r>
          </a:p>
          <a:p>
            <a:pPr marL="0" indent="0">
              <a:buNone/>
            </a:pPr>
            <a:endParaRPr lang="de-DE" sz="1600" dirty="0" smtClean="0">
              <a:latin typeface="+mn-lt"/>
            </a:endParaRPr>
          </a:p>
        </p:txBody>
      </p:sp>
    </p:spTree>
    <p:extLst>
      <p:ext uri="{BB962C8B-B14F-4D97-AF65-F5344CB8AC3E}">
        <p14:creationId xmlns:p14="http://schemas.microsoft.com/office/powerpoint/2010/main" val="3067533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Appendix</a:t>
            </a:r>
            <a:br>
              <a:rPr lang="de-DE" dirty="0" smtClean="0"/>
            </a:br>
            <a:r>
              <a:rPr lang="de-DE" sz="2400" dirty="0" err="1">
                <a:solidFill>
                  <a:srgbClr val="FF0066"/>
                </a:solidFill>
              </a:rPr>
              <a:t>Reflection</a:t>
            </a:r>
            <a:r>
              <a:rPr lang="de-DE" sz="2400" dirty="0">
                <a:solidFill>
                  <a:srgbClr val="FF0066"/>
                </a:solidFill>
              </a:rPr>
              <a:t> CONTENT </a:t>
            </a:r>
            <a:r>
              <a:rPr lang="de-DE" sz="2400" dirty="0" err="1">
                <a:solidFill>
                  <a:srgbClr val="FF0066"/>
                </a:solidFill>
              </a:rPr>
              <a:t>Teacher</a:t>
            </a:r>
            <a:r>
              <a:rPr lang="de-DE" sz="2400" dirty="0">
                <a:solidFill>
                  <a:srgbClr val="FF0066"/>
                </a:solidFill>
              </a:rPr>
              <a:t>- </a:t>
            </a:r>
            <a:r>
              <a:rPr lang="de-DE" sz="2400" dirty="0" err="1">
                <a:solidFill>
                  <a:srgbClr val="FF0066"/>
                </a:solidFill>
              </a:rPr>
              <a:t>level</a:t>
            </a:r>
            <a:r>
              <a:rPr lang="de-DE" sz="2400" dirty="0">
                <a:solidFill>
                  <a:srgbClr val="FF0066"/>
                </a:solidFill>
              </a:rPr>
              <a:t> </a:t>
            </a:r>
            <a:r>
              <a:rPr lang="de-DE" sz="2400" dirty="0" err="1">
                <a:solidFill>
                  <a:srgbClr val="FF0066"/>
                </a:solidFill>
              </a:rPr>
              <a:t>documentation</a:t>
            </a:r>
            <a:endParaRPr lang="de-DE" sz="2400" dirty="0">
              <a:solidFill>
                <a:srgbClr val="FF0066"/>
              </a:solidFill>
            </a:endParaRPr>
          </a:p>
        </p:txBody>
      </p:sp>
      <p:sp>
        <p:nvSpPr>
          <p:cNvPr id="3" name="Inhaltsplatzhalter 2"/>
          <p:cNvSpPr>
            <a:spLocks noGrp="1"/>
          </p:cNvSpPr>
          <p:nvPr>
            <p:ph idx="1"/>
          </p:nvPr>
        </p:nvSpPr>
        <p:spPr>
          <a:xfrm>
            <a:off x="849829" y="1726590"/>
            <a:ext cx="10515600" cy="4222690"/>
          </a:xfrm>
        </p:spPr>
        <p:txBody>
          <a:bodyPr>
            <a:noAutofit/>
          </a:bodyPr>
          <a:lstStyle/>
          <a:p>
            <a:pPr marL="0" indent="0">
              <a:buNone/>
            </a:pPr>
            <a:r>
              <a:rPr lang="de-DE" sz="1600" u="sng" dirty="0" smtClean="0">
                <a:latin typeface="+mn-lt"/>
              </a:rPr>
              <a:t>After </a:t>
            </a:r>
            <a:r>
              <a:rPr lang="de-DE" sz="1600" u="sng" dirty="0" err="1" smtClean="0">
                <a:latin typeface="+mn-lt"/>
              </a:rPr>
              <a:t>the</a:t>
            </a:r>
            <a:r>
              <a:rPr lang="de-DE" sz="1600" u="sng" dirty="0" smtClean="0">
                <a:latin typeface="+mn-lt"/>
              </a:rPr>
              <a:t> Implementation:</a:t>
            </a:r>
          </a:p>
          <a:p>
            <a:pPr marL="0" indent="0">
              <a:buNone/>
            </a:pPr>
            <a:r>
              <a:rPr lang="en-US" sz="1600" dirty="0">
                <a:latin typeface="+mn-lt"/>
              </a:rPr>
              <a:t>After each course, we reflected separately in writing and recorded this in a collaborative document. Sometimes John didn't get round to it - then I entered my own verbal comments for him. It didn't bother me. Reflection and learning was very important to me as I believe we can create a much better end product. I also had the impression that all the writing down and planning wasn't John's thing. But it's very important to me and that's why I'm happy to take on this role. I experienced John's team-related role as a critical friend. He very often gave me advice and feedback on my teaching or on teaching methods in general. His feedback helped me to get out of my specialist bubble, to open up to other perspectives and also to become a little "softer" as a specialist lecturer</a:t>
            </a:r>
            <a:r>
              <a:rPr lang="en-US" sz="1600" dirty="0" smtClean="0">
                <a:latin typeface="+mn-lt"/>
              </a:rPr>
              <a:t>.</a:t>
            </a:r>
          </a:p>
          <a:p>
            <a:pPr marL="0" indent="0">
              <a:buNone/>
            </a:pPr>
            <a:r>
              <a:rPr lang="en-US" sz="1600" dirty="0">
                <a:latin typeface="+mn-lt"/>
              </a:rPr>
              <a:t>What effect did CLIL have on John - it seemed to me that my topics and materials woke him up from his teaching rut with the German students. He developed a keen interest in my topics, got involved a lot and, with a few exceptions, found many things exciting</a:t>
            </a:r>
            <a:r>
              <a:rPr lang="en-US" sz="1600" dirty="0" smtClean="0">
                <a:latin typeface="+mn-lt"/>
              </a:rPr>
              <a:t>.</a:t>
            </a:r>
          </a:p>
          <a:p>
            <a:pPr marL="0" indent="0">
              <a:buNone/>
            </a:pPr>
            <a:r>
              <a:rPr lang="en-US" sz="1600" dirty="0">
                <a:latin typeface="+mn-lt"/>
              </a:rPr>
              <a:t>We started </a:t>
            </a:r>
            <a:r>
              <a:rPr lang="en-US" sz="1600" dirty="0" err="1">
                <a:latin typeface="+mn-lt"/>
              </a:rPr>
              <a:t>optimising</a:t>
            </a:r>
            <a:r>
              <a:rPr lang="en-US" sz="1600" dirty="0">
                <a:latin typeface="+mn-lt"/>
              </a:rPr>
              <a:t> the next summer semester back in the summer. That was cool, as we came up with lots of new ideas and also some new language goals based on the planning - yeah! I'm looking forward to the coming summer term and feel that CLIL will enrich my </a:t>
            </a:r>
            <a:r>
              <a:rPr lang="en-US" sz="1600" dirty="0" smtClean="0">
                <a:latin typeface="+mn-lt"/>
              </a:rPr>
              <a:t>teaching </a:t>
            </a:r>
            <a:r>
              <a:rPr lang="en-US" sz="1600" dirty="0">
                <a:latin typeface="+mn-lt"/>
              </a:rPr>
              <a:t>experience</a:t>
            </a:r>
            <a:r>
              <a:rPr lang="en-US" sz="1600" dirty="0" smtClean="0">
                <a:latin typeface="+mn-lt"/>
              </a:rPr>
              <a:t>.</a:t>
            </a:r>
          </a:p>
          <a:p>
            <a:pPr marL="0" indent="0">
              <a:buNone/>
            </a:pPr>
            <a:r>
              <a:rPr lang="de-DE" sz="1600" dirty="0">
                <a:latin typeface="+mn-lt"/>
              </a:rPr>
              <a:t>(Comment: </a:t>
            </a:r>
            <a:r>
              <a:rPr lang="de-DE" sz="1600" dirty="0" err="1">
                <a:latin typeface="+mn-lt"/>
              </a:rPr>
              <a:t>translated</a:t>
            </a:r>
            <a:r>
              <a:rPr lang="de-DE" sz="1600" dirty="0">
                <a:latin typeface="+mn-lt"/>
              </a:rPr>
              <a:t> </a:t>
            </a:r>
            <a:r>
              <a:rPr lang="de-DE" sz="1600" dirty="0" err="1">
                <a:latin typeface="+mn-lt"/>
              </a:rPr>
              <a:t>by</a:t>
            </a:r>
            <a:r>
              <a:rPr lang="de-DE" sz="1600" dirty="0">
                <a:latin typeface="+mn-lt"/>
              </a:rPr>
              <a:t> </a:t>
            </a:r>
            <a:r>
              <a:rPr lang="de-DE" sz="1600" dirty="0" err="1">
                <a:latin typeface="+mn-lt"/>
              </a:rPr>
              <a:t>DeepL</a:t>
            </a:r>
            <a:r>
              <a:rPr lang="de-DE" sz="1600" dirty="0">
                <a:latin typeface="+mn-lt"/>
              </a:rPr>
              <a:t>)</a:t>
            </a:r>
          </a:p>
          <a:p>
            <a:pPr marL="0" indent="0">
              <a:buNone/>
            </a:pPr>
            <a:endParaRPr lang="de-DE" sz="1600" dirty="0">
              <a:latin typeface="+mn-lt"/>
            </a:endParaRPr>
          </a:p>
        </p:txBody>
      </p:sp>
    </p:spTree>
    <p:extLst>
      <p:ext uri="{BB962C8B-B14F-4D97-AF65-F5344CB8AC3E}">
        <p14:creationId xmlns:p14="http://schemas.microsoft.com/office/powerpoint/2010/main" val="3547269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reihandform 6"/>
          <p:cNvSpPr/>
          <p:nvPr/>
        </p:nvSpPr>
        <p:spPr bwMode="auto">
          <a:xfrm>
            <a:off x="-486383" y="194553"/>
            <a:ext cx="12879421" cy="6828885"/>
          </a:xfrm>
          <a:custGeom>
            <a:avLst/>
            <a:gdLst>
              <a:gd name="connsiteX0" fmla="*/ 466928 w 12879421"/>
              <a:gd name="connsiteY0" fmla="*/ 2169268 h 6828885"/>
              <a:gd name="connsiteX1" fmla="*/ 466928 w 12879421"/>
              <a:gd name="connsiteY1" fmla="*/ 2169268 h 6828885"/>
              <a:gd name="connsiteX2" fmla="*/ 554477 w 12879421"/>
              <a:gd name="connsiteY2" fmla="*/ 2188724 h 6828885"/>
              <a:gd name="connsiteX3" fmla="*/ 885217 w 12879421"/>
              <a:gd name="connsiteY3" fmla="*/ 2169268 h 6828885"/>
              <a:gd name="connsiteX4" fmla="*/ 933855 w 12879421"/>
              <a:gd name="connsiteY4" fmla="*/ 2149813 h 6828885"/>
              <a:gd name="connsiteX5" fmla="*/ 982494 w 12879421"/>
              <a:gd name="connsiteY5" fmla="*/ 2140085 h 6828885"/>
              <a:gd name="connsiteX6" fmla="*/ 1021404 w 12879421"/>
              <a:gd name="connsiteY6" fmla="*/ 2130358 h 6828885"/>
              <a:gd name="connsiteX7" fmla="*/ 1070043 w 12879421"/>
              <a:gd name="connsiteY7" fmla="*/ 2091447 h 6828885"/>
              <a:gd name="connsiteX8" fmla="*/ 1108953 w 12879421"/>
              <a:gd name="connsiteY8" fmla="*/ 2062264 h 6828885"/>
              <a:gd name="connsiteX9" fmla="*/ 1157592 w 12879421"/>
              <a:gd name="connsiteY9" fmla="*/ 2013626 h 6828885"/>
              <a:gd name="connsiteX10" fmla="*/ 1186774 w 12879421"/>
              <a:gd name="connsiteY10" fmla="*/ 1984443 h 6828885"/>
              <a:gd name="connsiteX11" fmla="*/ 1245140 w 12879421"/>
              <a:gd name="connsiteY11" fmla="*/ 1935804 h 6828885"/>
              <a:gd name="connsiteX12" fmla="*/ 1264596 w 12879421"/>
              <a:gd name="connsiteY12" fmla="*/ 1896894 h 6828885"/>
              <a:gd name="connsiteX13" fmla="*/ 1303506 w 12879421"/>
              <a:gd name="connsiteY13" fmla="*/ 1838528 h 6828885"/>
              <a:gd name="connsiteX14" fmla="*/ 1332689 w 12879421"/>
              <a:gd name="connsiteY14" fmla="*/ 1780162 h 6828885"/>
              <a:gd name="connsiteX15" fmla="*/ 1352145 w 12879421"/>
              <a:gd name="connsiteY15" fmla="*/ 1692613 h 6828885"/>
              <a:gd name="connsiteX16" fmla="*/ 1361872 w 12879421"/>
              <a:gd name="connsiteY16" fmla="*/ 1643975 h 6828885"/>
              <a:gd name="connsiteX17" fmla="*/ 1391055 w 12879421"/>
              <a:gd name="connsiteY17" fmla="*/ 1546698 h 6828885"/>
              <a:gd name="connsiteX18" fmla="*/ 1410511 w 12879421"/>
              <a:gd name="connsiteY18" fmla="*/ 1420238 h 6828885"/>
              <a:gd name="connsiteX19" fmla="*/ 1420238 w 12879421"/>
              <a:gd name="connsiteY19" fmla="*/ 1245141 h 6828885"/>
              <a:gd name="connsiteX20" fmla="*/ 1429966 w 12879421"/>
              <a:gd name="connsiteY20" fmla="*/ 1108953 h 6828885"/>
              <a:gd name="connsiteX21" fmla="*/ 1439694 w 12879421"/>
              <a:gd name="connsiteY21" fmla="*/ 817124 h 6828885"/>
              <a:gd name="connsiteX22" fmla="*/ 1459149 w 12879421"/>
              <a:gd name="connsiteY22" fmla="*/ 700392 h 6828885"/>
              <a:gd name="connsiteX23" fmla="*/ 1498060 w 12879421"/>
              <a:gd name="connsiteY23" fmla="*/ 612843 h 6828885"/>
              <a:gd name="connsiteX24" fmla="*/ 1527243 w 12879421"/>
              <a:gd name="connsiteY24" fmla="*/ 515566 h 6828885"/>
              <a:gd name="connsiteX25" fmla="*/ 1566153 w 12879421"/>
              <a:gd name="connsiteY25" fmla="*/ 389107 h 6828885"/>
              <a:gd name="connsiteX26" fmla="*/ 1585609 w 12879421"/>
              <a:gd name="connsiteY26" fmla="*/ 359924 h 6828885"/>
              <a:gd name="connsiteX27" fmla="*/ 1605064 w 12879421"/>
              <a:gd name="connsiteY27" fmla="*/ 321013 h 6828885"/>
              <a:gd name="connsiteX28" fmla="*/ 1634247 w 12879421"/>
              <a:gd name="connsiteY28" fmla="*/ 243192 h 6828885"/>
              <a:gd name="connsiteX29" fmla="*/ 1653702 w 12879421"/>
              <a:gd name="connsiteY29" fmla="*/ 223736 h 6828885"/>
              <a:gd name="connsiteX30" fmla="*/ 1731523 w 12879421"/>
              <a:gd name="connsiteY30" fmla="*/ 107004 h 6828885"/>
              <a:gd name="connsiteX31" fmla="*/ 1750979 w 12879421"/>
              <a:gd name="connsiteY31" fmla="*/ 77821 h 6828885"/>
              <a:gd name="connsiteX32" fmla="*/ 1809345 w 12879421"/>
              <a:gd name="connsiteY32" fmla="*/ 58366 h 6828885"/>
              <a:gd name="connsiteX33" fmla="*/ 1906621 w 12879421"/>
              <a:gd name="connsiteY33" fmla="*/ 29183 h 6828885"/>
              <a:gd name="connsiteX34" fmla="*/ 2003898 w 12879421"/>
              <a:gd name="connsiteY34" fmla="*/ 0 h 6828885"/>
              <a:gd name="connsiteX35" fmla="*/ 2256817 w 12879421"/>
              <a:gd name="connsiteY35" fmla="*/ 9728 h 6828885"/>
              <a:gd name="connsiteX36" fmla="*/ 2324911 w 12879421"/>
              <a:gd name="connsiteY36" fmla="*/ 38911 h 6828885"/>
              <a:gd name="connsiteX37" fmla="*/ 2412460 w 12879421"/>
              <a:gd name="connsiteY37" fmla="*/ 68094 h 6828885"/>
              <a:gd name="connsiteX38" fmla="*/ 2490281 w 12879421"/>
              <a:gd name="connsiteY38" fmla="*/ 97277 h 6828885"/>
              <a:gd name="connsiteX39" fmla="*/ 2548647 w 12879421"/>
              <a:gd name="connsiteY39" fmla="*/ 136187 h 6828885"/>
              <a:gd name="connsiteX40" fmla="*/ 2616740 w 12879421"/>
              <a:gd name="connsiteY40" fmla="*/ 155643 h 6828885"/>
              <a:gd name="connsiteX41" fmla="*/ 2665379 w 12879421"/>
              <a:gd name="connsiteY41" fmla="*/ 194553 h 6828885"/>
              <a:gd name="connsiteX42" fmla="*/ 2694562 w 12879421"/>
              <a:gd name="connsiteY42" fmla="*/ 204281 h 6828885"/>
              <a:gd name="connsiteX43" fmla="*/ 2782111 w 12879421"/>
              <a:gd name="connsiteY43" fmla="*/ 282102 h 6828885"/>
              <a:gd name="connsiteX44" fmla="*/ 2821021 w 12879421"/>
              <a:gd name="connsiteY44" fmla="*/ 350196 h 6828885"/>
              <a:gd name="connsiteX45" fmla="*/ 2869660 w 12879421"/>
              <a:gd name="connsiteY45" fmla="*/ 418290 h 6828885"/>
              <a:gd name="connsiteX46" fmla="*/ 2898843 w 12879421"/>
              <a:gd name="connsiteY46" fmla="*/ 505838 h 6828885"/>
              <a:gd name="connsiteX47" fmla="*/ 2918298 w 12879421"/>
              <a:gd name="connsiteY47" fmla="*/ 564204 h 6828885"/>
              <a:gd name="connsiteX48" fmla="*/ 2937753 w 12879421"/>
              <a:gd name="connsiteY48" fmla="*/ 612843 h 6828885"/>
              <a:gd name="connsiteX49" fmla="*/ 2976664 w 12879421"/>
              <a:gd name="connsiteY49" fmla="*/ 671209 h 6828885"/>
              <a:gd name="connsiteX50" fmla="*/ 3005847 w 12879421"/>
              <a:gd name="connsiteY50" fmla="*/ 758758 h 6828885"/>
              <a:gd name="connsiteX51" fmla="*/ 3015574 w 12879421"/>
              <a:gd name="connsiteY51" fmla="*/ 787941 h 6828885"/>
              <a:gd name="connsiteX52" fmla="*/ 3044757 w 12879421"/>
              <a:gd name="connsiteY52" fmla="*/ 836579 h 6828885"/>
              <a:gd name="connsiteX53" fmla="*/ 3064213 w 12879421"/>
              <a:gd name="connsiteY53" fmla="*/ 953311 h 6828885"/>
              <a:gd name="connsiteX54" fmla="*/ 3073940 w 12879421"/>
              <a:gd name="connsiteY54" fmla="*/ 1001949 h 6828885"/>
              <a:gd name="connsiteX55" fmla="*/ 3103123 w 12879421"/>
              <a:gd name="connsiteY55" fmla="*/ 1040860 h 6828885"/>
              <a:gd name="connsiteX56" fmla="*/ 3112851 w 12879421"/>
              <a:gd name="connsiteY56" fmla="*/ 1099226 h 6828885"/>
              <a:gd name="connsiteX57" fmla="*/ 3142034 w 12879421"/>
              <a:gd name="connsiteY57" fmla="*/ 1177047 h 6828885"/>
              <a:gd name="connsiteX58" fmla="*/ 3151762 w 12879421"/>
              <a:gd name="connsiteY58" fmla="*/ 1225685 h 6828885"/>
              <a:gd name="connsiteX59" fmla="*/ 3171217 w 12879421"/>
              <a:gd name="connsiteY59" fmla="*/ 1293779 h 6828885"/>
              <a:gd name="connsiteX60" fmla="*/ 3200400 w 12879421"/>
              <a:gd name="connsiteY60" fmla="*/ 1449421 h 6828885"/>
              <a:gd name="connsiteX61" fmla="*/ 3210128 w 12879421"/>
              <a:gd name="connsiteY61" fmla="*/ 1488332 h 6828885"/>
              <a:gd name="connsiteX62" fmla="*/ 3239311 w 12879421"/>
              <a:gd name="connsiteY62" fmla="*/ 1605064 h 6828885"/>
              <a:gd name="connsiteX63" fmla="*/ 3258766 w 12879421"/>
              <a:gd name="connsiteY63" fmla="*/ 1712068 h 6828885"/>
              <a:gd name="connsiteX64" fmla="*/ 3278221 w 12879421"/>
              <a:gd name="connsiteY64" fmla="*/ 1770434 h 6828885"/>
              <a:gd name="connsiteX65" fmla="*/ 3287949 w 12879421"/>
              <a:gd name="connsiteY65" fmla="*/ 1828800 h 6828885"/>
              <a:gd name="connsiteX66" fmla="*/ 3326860 w 12879421"/>
              <a:gd name="connsiteY66" fmla="*/ 1935804 h 6828885"/>
              <a:gd name="connsiteX67" fmla="*/ 3336587 w 12879421"/>
              <a:gd name="connsiteY67" fmla="*/ 1984443 h 6828885"/>
              <a:gd name="connsiteX68" fmla="*/ 3346315 w 12879421"/>
              <a:gd name="connsiteY68" fmla="*/ 2013626 h 6828885"/>
              <a:gd name="connsiteX69" fmla="*/ 3356043 w 12879421"/>
              <a:gd name="connsiteY69" fmla="*/ 2062264 h 6828885"/>
              <a:gd name="connsiteX70" fmla="*/ 3365770 w 12879421"/>
              <a:gd name="connsiteY70" fmla="*/ 2091447 h 6828885"/>
              <a:gd name="connsiteX71" fmla="*/ 3385226 w 12879421"/>
              <a:gd name="connsiteY71" fmla="*/ 2178996 h 6828885"/>
              <a:gd name="connsiteX72" fmla="*/ 3414409 w 12879421"/>
              <a:gd name="connsiteY72" fmla="*/ 2217907 h 6828885"/>
              <a:gd name="connsiteX73" fmla="*/ 3433864 w 12879421"/>
              <a:gd name="connsiteY73" fmla="*/ 2295728 h 6828885"/>
              <a:gd name="connsiteX74" fmla="*/ 3453319 w 12879421"/>
              <a:gd name="connsiteY74" fmla="*/ 2354094 h 6828885"/>
              <a:gd name="connsiteX75" fmla="*/ 3472774 w 12879421"/>
              <a:gd name="connsiteY75" fmla="*/ 2441643 h 6828885"/>
              <a:gd name="connsiteX76" fmla="*/ 3511685 w 12879421"/>
              <a:gd name="connsiteY76" fmla="*/ 2645924 h 6828885"/>
              <a:gd name="connsiteX77" fmla="*/ 3540868 w 12879421"/>
              <a:gd name="connsiteY77" fmla="*/ 2714017 h 6828885"/>
              <a:gd name="connsiteX78" fmla="*/ 3550596 w 12879421"/>
              <a:gd name="connsiteY78" fmla="*/ 2743200 h 6828885"/>
              <a:gd name="connsiteX79" fmla="*/ 3570051 w 12879421"/>
              <a:gd name="connsiteY79" fmla="*/ 2850204 h 6828885"/>
              <a:gd name="connsiteX80" fmla="*/ 3579779 w 12879421"/>
              <a:gd name="connsiteY80" fmla="*/ 2879387 h 6828885"/>
              <a:gd name="connsiteX81" fmla="*/ 3599234 w 12879421"/>
              <a:gd name="connsiteY81" fmla="*/ 2898843 h 6828885"/>
              <a:gd name="connsiteX82" fmla="*/ 3618689 w 12879421"/>
              <a:gd name="connsiteY82" fmla="*/ 2928026 h 6828885"/>
              <a:gd name="connsiteX83" fmla="*/ 3696511 w 12879421"/>
              <a:gd name="connsiteY83" fmla="*/ 2966936 h 6828885"/>
              <a:gd name="connsiteX84" fmla="*/ 3754877 w 12879421"/>
              <a:gd name="connsiteY84" fmla="*/ 2996119 h 6828885"/>
              <a:gd name="connsiteX85" fmla="*/ 3832698 w 12879421"/>
              <a:gd name="connsiteY85" fmla="*/ 3054485 h 6828885"/>
              <a:gd name="connsiteX86" fmla="*/ 3861881 w 12879421"/>
              <a:gd name="connsiteY86" fmla="*/ 3073941 h 6828885"/>
              <a:gd name="connsiteX87" fmla="*/ 3900792 w 12879421"/>
              <a:gd name="connsiteY87" fmla="*/ 3083668 h 6828885"/>
              <a:gd name="connsiteX88" fmla="*/ 4036979 w 12879421"/>
              <a:gd name="connsiteY88" fmla="*/ 3122579 h 6828885"/>
              <a:gd name="connsiteX89" fmla="*/ 4114800 w 12879421"/>
              <a:gd name="connsiteY89" fmla="*/ 3132307 h 6828885"/>
              <a:gd name="connsiteX90" fmla="*/ 4182894 w 12879421"/>
              <a:gd name="connsiteY90" fmla="*/ 3151762 h 6828885"/>
              <a:gd name="connsiteX91" fmla="*/ 4727643 w 12879421"/>
              <a:gd name="connsiteY91" fmla="*/ 3132307 h 6828885"/>
              <a:gd name="connsiteX92" fmla="*/ 4756826 w 12879421"/>
              <a:gd name="connsiteY92" fmla="*/ 3112851 h 6828885"/>
              <a:gd name="connsiteX93" fmla="*/ 4863830 w 12879421"/>
              <a:gd name="connsiteY93" fmla="*/ 3093396 h 6828885"/>
              <a:gd name="connsiteX94" fmla="*/ 4893013 w 12879421"/>
              <a:gd name="connsiteY94" fmla="*/ 3073941 h 6828885"/>
              <a:gd name="connsiteX95" fmla="*/ 4931923 w 12879421"/>
              <a:gd name="connsiteY95" fmla="*/ 3064213 h 6828885"/>
              <a:gd name="connsiteX96" fmla="*/ 4990289 w 12879421"/>
              <a:gd name="connsiteY96" fmla="*/ 3044758 h 6828885"/>
              <a:gd name="connsiteX97" fmla="*/ 5019472 w 12879421"/>
              <a:gd name="connsiteY97" fmla="*/ 3025302 h 6828885"/>
              <a:gd name="connsiteX98" fmla="*/ 5038928 w 12879421"/>
              <a:gd name="connsiteY98" fmla="*/ 3005847 h 6828885"/>
              <a:gd name="connsiteX99" fmla="*/ 5087566 w 12879421"/>
              <a:gd name="connsiteY99" fmla="*/ 2976664 h 6828885"/>
              <a:gd name="connsiteX100" fmla="*/ 5165387 w 12879421"/>
              <a:gd name="connsiteY100" fmla="*/ 2947481 h 6828885"/>
              <a:gd name="connsiteX101" fmla="*/ 5233481 w 12879421"/>
              <a:gd name="connsiteY101" fmla="*/ 2898843 h 6828885"/>
              <a:gd name="connsiteX102" fmla="*/ 5301574 w 12879421"/>
              <a:gd name="connsiteY102" fmla="*/ 2821021 h 6828885"/>
              <a:gd name="connsiteX103" fmla="*/ 5359940 w 12879421"/>
              <a:gd name="connsiteY103" fmla="*/ 2782111 h 6828885"/>
              <a:gd name="connsiteX104" fmla="*/ 5408579 w 12879421"/>
              <a:gd name="connsiteY104" fmla="*/ 2743200 h 6828885"/>
              <a:gd name="connsiteX105" fmla="*/ 5418306 w 12879421"/>
              <a:gd name="connsiteY105" fmla="*/ 2714017 h 6828885"/>
              <a:gd name="connsiteX106" fmla="*/ 5447489 w 12879421"/>
              <a:gd name="connsiteY106" fmla="*/ 2684834 h 6828885"/>
              <a:gd name="connsiteX107" fmla="*/ 5466945 w 12879421"/>
              <a:gd name="connsiteY107" fmla="*/ 2655651 h 6828885"/>
              <a:gd name="connsiteX108" fmla="*/ 5476672 w 12879421"/>
              <a:gd name="connsiteY108" fmla="*/ 2626468 h 6828885"/>
              <a:gd name="connsiteX109" fmla="*/ 5496128 w 12879421"/>
              <a:gd name="connsiteY109" fmla="*/ 2597285 h 6828885"/>
              <a:gd name="connsiteX110" fmla="*/ 5535038 w 12879421"/>
              <a:gd name="connsiteY110" fmla="*/ 2529192 h 6828885"/>
              <a:gd name="connsiteX111" fmla="*/ 5554494 w 12879421"/>
              <a:gd name="connsiteY111" fmla="*/ 2480553 h 6828885"/>
              <a:gd name="connsiteX112" fmla="*/ 5564221 w 12879421"/>
              <a:gd name="connsiteY112" fmla="*/ 2412460 h 6828885"/>
              <a:gd name="connsiteX113" fmla="*/ 5583677 w 12879421"/>
              <a:gd name="connsiteY113" fmla="*/ 2383277 h 6828885"/>
              <a:gd name="connsiteX114" fmla="*/ 5593404 w 12879421"/>
              <a:gd name="connsiteY114" fmla="*/ 2334638 h 6828885"/>
              <a:gd name="connsiteX115" fmla="*/ 5612860 w 12879421"/>
              <a:gd name="connsiteY115" fmla="*/ 2266545 h 6828885"/>
              <a:gd name="connsiteX116" fmla="*/ 5642043 w 12879421"/>
              <a:gd name="connsiteY116" fmla="*/ 2052536 h 6828885"/>
              <a:gd name="connsiteX117" fmla="*/ 5622587 w 12879421"/>
              <a:gd name="connsiteY117" fmla="*/ 1770434 h 6828885"/>
              <a:gd name="connsiteX118" fmla="*/ 5564221 w 12879421"/>
              <a:gd name="connsiteY118" fmla="*/ 1682885 h 6828885"/>
              <a:gd name="connsiteX119" fmla="*/ 5515583 w 12879421"/>
              <a:gd name="connsiteY119" fmla="*/ 1614792 h 6828885"/>
              <a:gd name="connsiteX120" fmla="*/ 5476672 w 12879421"/>
              <a:gd name="connsiteY120" fmla="*/ 1585609 h 6828885"/>
              <a:gd name="connsiteX121" fmla="*/ 5457217 w 12879421"/>
              <a:gd name="connsiteY121" fmla="*/ 1546698 h 6828885"/>
              <a:gd name="connsiteX122" fmla="*/ 5398851 w 12879421"/>
              <a:gd name="connsiteY122" fmla="*/ 1488332 h 6828885"/>
              <a:gd name="connsiteX123" fmla="*/ 5301574 w 12879421"/>
              <a:gd name="connsiteY123" fmla="*/ 1352145 h 6828885"/>
              <a:gd name="connsiteX124" fmla="*/ 5262664 w 12879421"/>
              <a:gd name="connsiteY124" fmla="*/ 1313234 h 6828885"/>
              <a:gd name="connsiteX125" fmla="*/ 5243209 w 12879421"/>
              <a:gd name="connsiteY125" fmla="*/ 1274324 h 6828885"/>
              <a:gd name="connsiteX126" fmla="*/ 5223753 w 12879421"/>
              <a:gd name="connsiteY126" fmla="*/ 1254868 h 6828885"/>
              <a:gd name="connsiteX127" fmla="*/ 5184843 w 12879421"/>
              <a:gd name="connsiteY127" fmla="*/ 1206230 h 6828885"/>
              <a:gd name="connsiteX128" fmla="*/ 5165387 w 12879421"/>
              <a:gd name="connsiteY128" fmla="*/ 1147864 h 6828885"/>
              <a:gd name="connsiteX129" fmla="*/ 5107021 w 12879421"/>
              <a:gd name="connsiteY129" fmla="*/ 1089498 h 6828885"/>
              <a:gd name="connsiteX130" fmla="*/ 5068111 w 12879421"/>
              <a:gd name="connsiteY130" fmla="*/ 1021404 h 6828885"/>
              <a:gd name="connsiteX131" fmla="*/ 5048655 w 12879421"/>
              <a:gd name="connsiteY131" fmla="*/ 1001949 h 6828885"/>
              <a:gd name="connsiteX132" fmla="*/ 5019472 w 12879421"/>
              <a:gd name="connsiteY132" fmla="*/ 953311 h 6828885"/>
              <a:gd name="connsiteX133" fmla="*/ 5000017 w 12879421"/>
              <a:gd name="connsiteY133" fmla="*/ 885217 h 6828885"/>
              <a:gd name="connsiteX134" fmla="*/ 4980562 w 12879421"/>
              <a:gd name="connsiteY134" fmla="*/ 826851 h 6828885"/>
              <a:gd name="connsiteX135" fmla="*/ 4961106 w 12879421"/>
              <a:gd name="connsiteY135" fmla="*/ 768485 h 6828885"/>
              <a:gd name="connsiteX136" fmla="*/ 4931923 w 12879421"/>
              <a:gd name="connsiteY136" fmla="*/ 680936 h 6828885"/>
              <a:gd name="connsiteX137" fmla="*/ 4922196 w 12879421"/>
              <a:gd name="connsiteY137" fmla="*/ 651753 h 6828885"/>
              <a:gd name="connsiteX138" fmla="*/ 4922196 w 12879421"/>
              <a:gd name="connsiteY138" fmla="*/ 272375 h 6828885"/>
              <a:gd name="connsiteX139" fmla="*/ 4980562 w 12879421"/>
              <a:gd name="connsiteY139" fmla="*/ 252919 h 6828885"/>
              <a:gd name="connsiteX140" fmla="*/ 5009745 w 12879421"/>
              <a:gd name="connsiteY140" fmla="*/ 233464 h 6828885"/>
              <a:gd name="connsiteX141" fmla="*/ 5048655 w 12879421"/>
              <a:gd name="connsiteY141" fmla="*/ 214009 h 6828885"/>
              <a:gd name="connsiteX142" fmla="*/ 5087566 w 12879421"/>
              <a:gd name="connsiteY142" fmla="*/ 184826 h 6828885"/>
              <a:gd name="connsiteX143" fmla="*/ 5126477 w 12879421"/>
              <a:gd name="connsiteY143" fmla="*/ 175098 h 6828885"/>
              <a:gd name="connsiteX144" fmla="*/ 5369668 w 12879421"/>
              <a:gd name="connsiteY144" fmla="*/ 136187 h 6828885"/>
              <a:gd name="connsiteX145" fmla="*/ 5651770 w 12879421"/>
              <a:gd name="connsiteY145" fmla="*/ 116732 h 6828885"/>
              <a:gd name="connsiteX146" fmla="*/ 5807413 w 12879421"/>
              <a:gd name="connsiteY146" fmla="*/ 87549 h 6828885"/>
              <a:gd name="connsiteX147" fmla="*/ 6186792 w 12879421"/>
              <a:gd name="connsiteY147" fmla="*/ 97277 h 6828885"/>
              <a:gd name="connsiteX148" fmla="*/ 6332706 w 12879421"/>
              <a:gd name="connsiteY148" fmla="*/ 155643 h 6828885"/>
              <a:gd name="connsiteX149" fmla="*/ 6488349 w 12879421"/>
              <a:gd name="connsiteY149" fmla="*/ 233464 h 6828885"/>
              <a:gd name="connsiteX150" fmla="*/ 6595353 w 12879421"/>
              <a:gd name="connsiteY150" fmla="*/ 311285 h 6828885"/>
              <a:gd name="connsiteX151" fmla="*/ 6634264 w 12879421"/>
              <a:gd name="connsiteY151" fmla="*/ 330741 h 6828885"/>
              <a:gd name="connsiteX152" fmla="*/ 6702357 w 12879421"/>
              <a:gd name="connsiteY152" fmla="*/ 369651 h 6828885"/>
              <a:gd name="connsiteX153" fmla="*/ 6828817 w 12879421"/>
              <a:gd name="connsiteY153" fmla="*/ 418290 h 6828885"/>
              <a:gd name="connsiteX154" fmla="*/ 7033098 w 12879421"/>
              <a:gd name="connsiteY154" fmla="*/ 505838 h 6828885"/>
              <a:gd name="connsiteX155" fmla="*/ 7091464 w 12879421"/>
              <a:gd name="connsiteY155" fmla="*/ 544749 h 6828885"/>
              <a:gd name="connsiteX156" fmla="*/ 7188740 w 12879421"/>
              <a:gd name="connsiteY156" fmla="*/ 564204 h 6828885"/>
              <a:gd name="connsiteX157" fmla="*/ 7315200 w 12879421"/>
              <a:gd name="connsiteY157" fmla="*/ 593387 h 6828885"/>
              <a:gd name="connsiteX158" fmla="*/ 7500026 w 12879421"/>
              <a:gd name="connsiteY158" fmla="*/ 632298 h 6828885"/>
              <a:gd name="connsiteX159" fmla="*/ 7558392 w 12879421"/>
              <a:gd name="connsiteY159" fmla="*/ 642026 h 6828885"/>
              <a:gd name="connsiteX160" fmla="*/ 7684851 w 12879421"/>
              <a:gd name="connsiteY160" fmla="*/ 651753 h 6828885"/>
              <a:gd name="connsiteX161" fmla="*/ 8200417 w 12879421"/>
              <a:gd name="connsiteY161" fmla="*/ 661481 h 6828885"/>
              <a:gd name="connsiteX162" fmla="*/ 8356060 w 12879421"/>
              <a:gd name="connsiteY162" fmla="*/ 622570 h 6828885"/>
              <a:gd name="connsiteX163" fmla="*/ 8394970 w 12879421"/>
              <a:gd name="connsiteY163" fmla="*/ 612843 h 6828885"/>
              <a:gd name="connsiteX164" fmla="*/ 8521430 w 12879421"/>
              <a:gd name="connsiteY164" fmla="*/ 583660 h 6828885"/>
              <a:gd name="connsiteX165" fmla="*/ 8579796 w 12879421"/>
              <a:gd name="connsiteY165" fmla="*/ 554477 h 6828885"/>
              <a:gd name="connsiteX166" fmla="*/ 8638162 w 12879421"/>
              <a:gd name="connsiteY166" fmla="*/ 544749 h 6828885"/>
              <a:gd name="connsiteX167" fmla="*/ 8696528 w 12879421"/>
              <a:gd name="connsiteY167" fmla="*/ 525294 h 6828885"/>
              <a:gd name="connsiteX168" fmla="*/ 8715983 w 12879421"/>
              <a:gd name="connsiteY168" fmla="*/ 496111 h 6828885"/>
              <a:gd name="connsiteX169" fmla="*/ 8793804 w 12879421"/>
              <a:gd name="connsiteY169" fmla="*/ 437745 h 6828885"/>
              <a:gd name="connsiteX170" fmla="*/ 8813260 w 12879421"/>
              <a:gd name="connsiteY170" fmla="*/ 418290 h 6828885"/>
              <a:gd name="connsiteX171" fmla="*/ 8891081 w 12879421"/>
              <a:gd name="connsiteY171" fmla="*/ 369651 h 6828885"/>
              <a:gd name="connsiteX172" fmla="*/ 8920264 w 12879421"/>
              <a:gd name="connsiteY172" fmla="*/ 350196 h 6828885"/>
              <a:gd name="connsiteX173" fmla="*/ 8988357 w 12879421"/>
              <a:gd name="connsiteY173" fmla="*/ 321013 h 6828885"/>
              <a:gd name="connsiteX174" fmla="*/ 9007813 w 12879421"/>
              <a:gd name="connsiteY174" fmla="*/ 301558 h 6828885"/>
              <a:gd name="connsiteX175" fmla="*/ 9085634 w 12879421"/>
              <a:gd name="connsiteY175" fmla="*/ 272375 h 6828885"/>
              <a:gd name="connsiteX176" fmla="*/ 9124545 w 12879421"/>
              <a:gd name="connsiteY176" fmla="*/ 252919 h 6828885"/>
              <a:gd name="connsiteX177" fmla="*/ 9270460 w 12879421"/>
              <a:gd name="connsiteY177" fmla="*/ 214009 h 6828885"/>
              <a:gd name="connsiteX178" fmla="*/ 9416374 w 12879421"/>
              <a:gd name="connsiteY178" fmla="*/ 175098 h 6828885"/>
              <a:gd name="connsiteX179" fmla="*/ 9581745 w 12879421"/>
              <a:gd name="connsiteY179" fmla="*/ 145915 h 6828885"/>
              <a:gd name="connsiteX180" fmla="*/ 9630383 w 12879421"/>
              <a:gd name="connsiteY180" fmla="*/ 136187 h 6828885"/>
              <a:gd name="connsiteX181" fmla="*/ 10340502 w 12879421"/>
              <a:gd name="connsiteY181" fmla="*/ 97277 h 6828885"/>
              <a:gd name="connsiteX182" fmla="*/ 11439728 w 12879421"/>
              <a:gd name="connsiteY182" fmla="*/ 97277 h 6828885"/>
              <a:gd name="connsiteX183" fmla="*/ 11575915 w 12879421"/>
              <a:gd name="connsiteY183" fmla="*/ 116732 h 6828885"/>
              <a:gd name="connsiteX184" fmla="*/ 11712102 w 12879421"/>
              <a:gd name="connsiteY184" fmla="*/ 126460 h 6828885"/>
              <a:gd name="connsiteX185" fmla="*/ 11789923 w 12879421"/>
              <a:gd name="connsiteY185" fmla="*/ 145915 h 6828885"/>
              <a:gd name="connsiteX186" fmla="*/ 11935838 w 12879421"/>
              <a:gd name="connsiteY186" fmla="*/ 155643 h 6828885"/>
              <a:gd name="connsiteX187" fmla="*/ 12042843 w 12879421"/>
              <a:gd name="connsiteY187" fmla="*/ 165370 h 6828885"/>
              <a:gd name="connsiteX188" fmla="*/ 12110936 w 12879421"/>
              <a:gd name="connsiteY188" fmla="*/ 184826 h 6828885"/>
              <a:gd name="connsiteX189" fmla="*/ 12266579 w 12879421"/>
              <a:gd name="connsiteY189" fmla="*/ 223736 h 6828885"/>
              <a:gd name="connsiteX190" fmla="*/ 12305489 w 12879421"/>
              <a:gd name="connsiteY190" fmla="*/ 243192 h 6828885"/>
              <a:gd name="connsiteX191" fmla="*/ 12373583 w 12879421"/>
              <a:gd name="connsiteY191" fmla="*/ 282102 h 6828885"/>
              <a:gd name="connsiteX192" fmla="*/ 12412494 w 12879421"/>
              <a:gd name="connsiteY192" fmla="*/ 291830 h 6828885"/>
              <a:gd name="connsiteX193" fmla="*/ 12441677 w 12879421"/>
              <a:gd name="connsiteY193" fmla="*/ 311285 h 6828885"/>
              <a:gd name="connsiteX194" fmla="*/ 12529226 w 12879421"/>
              <a:gd name="connsiteY194" fmla="*/ 340468 h 6828885"/>
              <a:gd name="connsiteX195" fmla="*/ 12597319 w 12879421"/>
              <a:gd name="connsiteY195" fmla="*/ 408562 h 6828885"/>
              <a:gd name="connsiteX196" fmla="*/ 12626502 w 12879421"/>
              <a:gd name="connsiteY196" fmla="*/ 428017 h 6828885"/>
              <a:gd name="connsiteX197" fmla="*/ 12645957 w 12879421"/>
              <a:gd name="connsiteY197" fmla="*/ 447473 h 6828885"/>
              <a:gd name="connsiteX198" fmla="*/ 12684868 w 12879421"/>
              <a:gd name="connsiteY198" fmla="*/ 476656 h 6828885"/>
              <a:gd name="connsiteX199" fmla="*/ 12694596 w 12879421"/>
              <a:gd name="connsiteY199" fmla="*/ 505838 h 6828885"/>
              <a:gd name="connsiteX200" fmla="*/ 12743234 w 12879421"/>
              <a:gd name="connsiteY200" fmla="*/ 554477 h 6828885"/>
              <a:gd name="connsiteX201" fmla="*/ 12772417 w 12879421"/>
              <a:gd name="connsiteY201" fmla="*/ 622570 h 6828885"/>
              <a:gd name="connsiteX202" fmla="*/ 12801600 w 12879421"/>
              <a:gd name="connsiteY202" fmla="*/ 680936 h 6828885"/>
              <a:gd name="connsiteX203" fmla="*/ 12811328 w 12879421"/>
              <a:gd name="connsiteY203" fmla="*/ 729575 h 6828885"/>
              <a:gd name="connsiteX204" fmla="*/ 12821055 w 12879421"/>
              <a:gd name="connsiteY204" fmla="*/ 758758 h 6828885"/>
              <a:gd name="connsiteX205" fmla="*/ 12840511 w 12879421"/>
              <a:gd name="connsiteY205" fmla="*/ 826851 h 6828885"/>
              <a:gd name="connsiteX206" fmla="*/ 12850238 w 12879421"/>
              <a:gd name="connsiteY206" fmla="*/ 953311 h 6828885"/>
              <a:gd name="connsiteX207" fmla="*/ 12859966 w 12879421"/>
              <a:gd name="connsiteY207" fmla="*/ 1021404 h 6828885"/>
              <a:gd name="connsiteX208" fmla="*/ 12879421 w 12879421"/>
              <a:gd name="connsiteY208" fmla="*/ 1186775 h 6828885"/>
              <a:gd name="connsiteX209" fmla="*/ 12869694 w 12879421"/>
              <a:gd name="connsiteY209" fmla="*/ 2461098 h 6828885"/>
              <a:gd name="connsiteX210" fmla="*/ 12859966 w 12879421"/>
              <a:gd name="connsiteY210" fmla="*/ 4328809 h 6828885"/>
              <a:gd name="connsiteX211" fmla="*/ 12821055 w 12879421"/>
              <a:gd name="connsiteY211" fmla="*/ 4387175 h 6828885"/>
              <a:gd name="connsiteX212" fmla="*/ 12821055 w 12879421"/>
              <a:gd name="connsiteY212" fmla="*/ 4863830 h 6828885"/>
              <a:gd name="connsiteX213" fmla="*/ 12840511 w 12879421"/>
              <a:gd name="connsiteY213" fmla="*/ 4893013 h 6828885"/>
              <a:gd name="connsiteX214" fmla="*/ 12811328 w 12879421"/>
              <a:gd name="connsiteY214" fmla="*/ 5904690 h 6828885"/>
              <a:gd name="connsiteX215" fmla="*/ 12791872 w 12879421"/>
              <a:gd name="connsiteY215" fmla="*/ 6040877 h 6828885"/>
              <a:gd name="connsiteX216" fmla="*/ 12782145 w 12879421"/>
              <a:gd name="connsiteY216" fmla="*/ 6099243 h 6828885"/>
              <a:gd name="connsiteX217" fmla="*/ 12762689 w 12879421"/>
              <a:gd name="connsiteY217" fmla="*/ 6128426 h 6828885"/>
              <a:gd name="connsiteX218" fmla="*/ 12733506 w 12879421"/>
              <a:gd name="connsiteY218" fmla="*/ 6206247 h 6828885"/>
              <a:gd name="connsiteX219" fmla="*/ 12704323 w 12879421"/>
              <a:gd name="connsiteY219" fmla="*/ 6254885 h 6828885"/>
              <a:gd name="connsiteX220" fmla="*/ 12675140 w 12879421"/>
              <a:gd name="connsiteY220" fmla="*/ 6274341 h 6828885"/>
              <a:gd name="connsiteX221" fmla="*/ 12636230 w 12879421"/>
              <a:gd name="connsiteY221" fmla="*/ 6313251 h 6828885"/>
              <a:gd name="connsiteX222" fmla="*/ 12480587 w 12879421"/>
              <a:gd name="connsiteY222" fmla="*/ 6352162 h 6828885"/>
              <a:gd name="connsiteX223" fmla="*/ 12451404 w 12879421"/>
              <a:gd name="connsiteY223" fmla="*/ 6361890 h 6828885"/>
              <a:gd name="connsiteX224" fmla="*/ 12286034 w 12879421"/>
              <a:gd name="connsiteY224" fmla="*/ 6391073 h 6828885"/>
              <a:gd name="connsiteX225" fmla="*/ 12237396 w 12879421"/>
              <a:gd name="connsiteY225" fmla="*/ 6400800 h 6828885"/>
              <a:gd name="connsiteX226" fmla="*/ 11887200 w 12879421"/>
              <a:gd name="connsiteY226" fmla="*/ 6235430 h 6828885"/>
              <a:gd name="connsiteX227" fmla="*/ 11789923 w 12879421"/>
              <a:gd name="connsiteY227" fmla="*/ 6177064 h 6828885"/>
              <a:gd name="connsiteX228" fmla="*/ 11751013 w 12879421"/>
              <a:gd name="connsiteY228" fmla="*/ 6167336 h 6828885"/>
              <a:gd name="connsiteX229" fmla="*/ 11682919 w 12879421"/>
              <a:gd name="connsiteY229" fmla="*/ 6128426 h 6828885"/>
              <a:gd name="connsiteX230" fmla="*/ 11605098 w 12879421"/>
              <a:gd name="connsiteY230" fmla="*/ 6079787 h 6828885"/>
              <a:gd name="connsiteX231" fmla="*/ 11468911 w 12879421"/>
              <a:gd name="connsiteY231" fmla="*/ 6011694 h 6828885"/>
              <a:gd name="connsiteX232" fmla="*/ 11342451 w 12879421"/>
              <a:gd name="connsiteY232" fmla="*/ 5924145 h 6828885"/>
              <a:gd name="connsiteX233" fmla="*/ 11274357 w 12879421"/>
              <a:gd name="connsiteY233" fmla="*/ 5865779 h 6828885"/>
              <a:gd name="connsiteX234" fmla="*/ 11235447 w 12879421"/>
              <a:gd name="connsiteY234" fmla="*/ 5846324 h 6828885"/>
              <a:gd name="connsiteX235" fmla="*/ 11196536 w 12879421"/>
              <a:gd name="connsiteY235" fmla="*/ 5807413 h 6828885"/>
              <a:gd name="connsiteX236" fmla="*/ 11157626 w 12879421"/>
              <a:gd name="connsiteY236" fmla="*/ 5787958 h 6828885"/>
              <a:gd name="connsiteX237" fmla="*/ 11099260 w 12879421"/>
              <a:gd name="connsiteY237" fmla="*/ 5710136 h 6828885"/>
              <a:gd name="connsiteX238" fmla="*/ 11031166 w 12879421"/>
              <a:gd name="connsiteY238" fmla="*/ 5642043 h 6828885"/>
              <a:gd name="connsiteX239" fmla="*/ 10953345 w 12879421"/>
              <a:gd name="connsiteY239" fmla="*/ 5505856 h 6828885"/>
              <a:gd name="connsiteX240" fmla="*/ 10875523 w 12879421"/>
              <a:gd name="connsiteY240" fmla="*/ 5359941 h 6828885"/>
              <a:gd name="connsiteX241" fmla="*/ 10865796 w 12879421"/>
              <a:gd name="connsiteY241" fmla="*/ 5321030 h 6828885"/>
              <a:gd name="connsiteX242" fmla="*/ 10807430 w 12879421"/>
              <a:gd name="connsiteY242" fmla="*/ 5243209 h 6828885"/>
              <a:gd name="connsiteX243" fmla="*/ 10768519 w 12879421"/>
              <a:gd name="connsiteY243" fmla="*/ 5165387 h 6828885"/>
              <a:gd name="connsiteX244" fmla="*/ 10729609 w 12879421"/>
              <a:gd name="connsiteY244" fmla="*/ 5107021 h 6828885"/>
              <a:gd name="connsiteX245" fmla="*/ 10671243 w 12879421"/>
              <a:gd name="connsiteY245" fmla="*/ 5087566 h 6828885"/>
              <a:gd name="connsiteX246" fmla="*/ 10642060 w 12879421"/>
              <a:gd name="connsiteY246" fmla="*/ 5058383 h 6828885"/>
              <a:gd name="connsiteX247" fmla="*/ 10612877 w 12879421"/>
              <a:gd name="connsiteY247" fmla="*/ 4970834 h 6828885"/>
              <a:gd name="connsiteX248" fmla="*/ 10593421 w 12879421"/>
              <a:gd name="connsiteY248" fmla="*/ 4951379 h 6828885"/>
              <a:gd name="connsiteX249" fmla="*/ 10573966 w 12879421"/>
              <a:gd name="connsiteY249" fmla="*/ 4922196 h 6828885"/>
              <a:gd name="connsiteX250" fmla="*/ 10544783 w 12879421"/>
              <a:gd name="connsiteY250" fmla="*/ 4883285 h 6828885"/>
              <a:gd name="connsiteX251" fmla="*/ 10505872 w 12879421"/>
              <a:gd name="connsiteY251" fmla="*/ 4824919 h 6828885"/>
              <a:gd name="connsiteX252" fmla="*/ 10466962 w 12879421"/>
              <a:gd name="connsiteY252" fmla="*/ 4756826 h 6828885"/>
              <a:gd name="connsiteX253" fmla="*/ 10408596 w 12879421"/>
              <a:gd name="connsiteY253" fmla="*/ 4688732 h 6828885"/>
              <a:gd name="connsiteX254" fmla="*/ 10379413 w 12879421"/>
              <a:gd name="connsiteY254" fmla="*/ 4630366 h 6828885"/>
              <a:gd name="connsiteX255" fmla="*/ 10359957 w 12879421"/>
              <a:gd name="connsiteY255" fmla="*/ 4610911 h 6828885"/>
              <a:gd name="connsiteX256" fmla="*/ 10340502 w 12879421"/>
              <a:gd name="connsiteY256" fmla="*/ 4581728 h 6828885"/>
              <a:gd name="connsiteX257" fmla="*/ 10311319 w 12879421"/>
              <a:gd name="connsiteY257" fmla="*/ 4562273 h 6828885"/>
              <a:gd name="connsiteX258" fmla="*/ 10262681 w 12879421"/>
              <a:gd name="connsiteY258" fmla="*/ 4513634 h 6828885"/>
              <a:gd name="connsiteX259" fmla="*/ 10233498 w 12879421"/>
              <a:gd name="connsiteY259" fmla="*/ 4494179 h 6828885"/>
              <a:gd name="connsiteX260" fmla="*/ 10204315 w 12879421"/>
              <a:gd name="connsiteY260" fmla="*/ 4464996 h 6828885"/>
              <a:gd name="connsiteX261" fmla="*/ 10165404 w 12879421"/>
              <a:gd name="connsiteY261" fmla="*/ 4445541 h 6828885"/>
              <a:gd name="connsiteX262" fmla="*/ 10145949 w 12879421"/>
              <a:gd name="connsiteY262" fmla="*/ 4416358 h 6828885"/>
              <a:gd name="connsiteX263" fmla="*/ 10077855 w 12879421"/>
              <a:gd name="connsiteY263" fmla="*/ 4377447 h 6828885"/>
              <a:gd name="connsiteX264" fmla="*/ 9844392 w 12879421"/>
              <a:gd name="connsiteY264" fmla="*/ 4387175 h 6828885"/>
              <a:gd name="connsiteX265" fmla="*/ 9795753 w 12879421"/>
              <a:gd name="connsiteY265" fmla="*/ 4435813 h 6828885"/>
              <a:gd name="connsiteX266" fmla="*/ 9727660 w 12879421"/>
              <a:gd name="connsiteY266" fmla="*/ 4494179 h 6828885"/>
              <a:gd name="connsiteX267" fmla="*/ 9688749 w 12879421"/>
              <a:gd name="connsiteY267" fmla="*/ 4572000 h 6828885"/>
              <a:gd name="connsiteX268" fmla="*/ 9679021 w 12879421"/>
              <a:gd name="connsiteY268" fmla="*/ 4601183 h 6828885"/>
              <a:gd name="connsiteX269" fmla="*/ 9659566 w 12879421"/>
              <a:gd name="connsiteY269" fmla="*/ 4630366 h 6828885"/>
              <a:gd name="connsiteX270" fmla="*/ 9640111 w 12879421"/>
              <a:gd name="connsiteY270" fmla="*/ 4698460 h 6828885"/>
              <a:gd name="connsiteX271" fmla="*/ 9630383 w 12879421"/>
              <a:gd name="connsiteY271" fmla="*/ 4727643 h 6828885"/>
              <a:gd name="connsiteX272" fmla="*/ 9620655 w 12879421"/>
              <a:gd name="connsiteY272" fmla="*/ 4776281 h 6828885"/>
              <a:gd name="connsiteX273" fmla="*/ 9601200 w 12879421"/>
              <a:gd name="connsiteY273" fmla="*/ 4815192 h 6828885"/>
              <a:gd name="connsiteX274" fmla="*/ 9591472 w 12879421"/>
              <a:gd name="connsiteY274" fmla="*/ 4844375 h 6828885"/>
              <a:gd name="connsiteX275" fmla="*/ 9610928 w 12879421"/>
              <a:gd name="connsiteY275" fmla="*/ 5019473 h 6828885"/>
              <a:gd name="connsiteX276" fmla="*/ 9620655 w 12879421"/>
              <a:gd name="connsiteY276" fmla="*/ 5087566 h 6828885"/>
              <a:gd name="connsiteX277" fmla="*/ 9630383 w 12879421"/>
              <a:gd name="connsiteY277" fmla="*/ 5184843 h 6828885"/>
              <a:gd name="connsiteX278" fmla="*/ 9620655 w 12879421"/>
              <a:gd name="connsiteY278" fmla="*/ 5447490 h 6828885"/>
              <a:gd name="connsiteX279" fmla="*/ 9601200 w 12879421"/>
              <a:gd name="connsiteY279" fmla="*/ 5486400 h 6828885"/>
              <a:gd name="connsiteX280" fmla="*/ 9581745 w 12879421"/>
              <a:gd name="connsiteY280" fmla="*/ 5573949 h 6828885"/>
              <a:gd name="connsiteX281" fmla="*/ 9562289 w 12879421"/>
              <a:gd name="connsiteY281" fmla="*/ 5612860 h 6828885"/>
              <a:gd name="connsiteX282" fmla="*/ 9552562 w 12879421"/>
              <a:gd name="connsiteY282" fmla="*/ 5642043 h 6828885"/>
              <a:gd name="connsiteX283" fmla="*/ 9542834 w 12879421"/>
              <a:gd name="connsiteY283" fmla="*/ 5680953 h 6828885"/>
              <a:gd name="connsiteX284" fmla="*/ 9523379 w 12879421"/>
              <a:gd name="connsiteY284" fmla="*/ 5710136 h 6828885"/>
              <a:gd name="connsiteX285" fmla="*/ 9465013 w 12879421"/>
              <a:gd name="connsiteY285" fmla="*/ 5768502 h 6828885"/>
              <a:gd name="connsiteX286" fmla="*/ 9445557 w 12879421"/>
              <a:gd name="connsiteY286" fmla="*/ 5797685 h 6828885"/>
              <a:gd name="connsiteX287" fmla="*/ 9406647 w 12879421"/>
              <a:gd name="connsiteY287" fmla="*/ 5846324 h 6828885"/>
              <a:gd name="connsiteX288" fmla="*/ 9396919 w 12879421"/>
              <a:gd name="connsiteY288" fmla="*/ 5875507 h 6828885"/>
              <a:gd name="connsiteX289" fmla="*/ 9377464 w 12879421"/>
              <a:gd name="connsiteY289" fmla="*/ 5914417 h 6828885"/>
              <a:gd name="connsiteX290" fmla="*/ 9338553 w 12879421"/>
              <a:gd name="connsiteY290" fmla="*/ 5972783 h 6828885"/>
              <a:gd name="connsiteX291" fmla="*/ 9319098 w 12879421"/>
              <a:gd name="connsiteY291" fmla="*/ 6031149 h 6828885"/>
              <a:gd name="connsiteX292" fmla="*/ 9309370 w 12879421"/>
              <a:gd name="connsiteY292" fmla="*/ 6070060 h 6828885"/>
              <a:gd name="connsiteX293" fmla="*/ 9289915 w 12879421"/>
              <a:gd name="connsiteY293" fmla="*/ 6128426 h 6828885"/>
              <a:gd name="connsiteX294" fmla="*/ 9280187 w 12879421"/>
              <a:gd name="connsiteY294" fmla="*/ 6167336 h 6828885"/>
              <a:gd name="connsiteX295" fmla="*/ 9260732 w 12879421"/>
              <a:gd name="connsiteY295" fmla="*/ 6235430 h 6828885"/>
              <a:gd name="connsiteX296" fmla="*/ 9251004 w 12879421"/>
              <a:gd name="connsiteY296" fmla="*/ 6293796 h 6828885"/>
              <a:gd name="connsiteX297" fmla="*/ 9221821 w 12879421"/>
              <a:gd name="connsiteY297" fmla="*/ 6381345 h 6828885"/>
              <a:gd name="connsiteX298" fmla="*/ 9212094 w 12879421"/>
              <a:gd name="connsiteY298" fmla="*/ 6410528 h 6828885"/>
              <a:gd name="connsiteX299" fmla="*/ 9202366 w 12879421"/>
              <a:gd name="connsiteY299" fmla="*/ 6449438 h 6828885"/>
              <a:gd name="connsiteX300" fmla="*/ 9173183 w 12879421"/>
              <a:gd name="connsiteY300" fmla="*/ 6498077 h 6828885"/>
              <a:gd name="connsiteX301" fmla="*/ 9153728 w 12879421"/>
              <a:gd name="connsiteY301" fmla="*/ 6575898 h 6828885"/>
              <a:gd name="connsiteX302" fmla="*/ 9124545 w 12879421"/>
              <a:gd name="connsiteY302" fmla="*/ 6643992 h 6828885"/>
              <a:gd name="connsiteX303" fmla="*/ 9095362 w 12879421"/>
              <a:gd name="connsiteY303" fmla="*/ 6673175 h 6828885"/>
              <a:gd name="connsiteX304" fmla="*/ 9036996 w 12879421"/>
              <a:gd name="connsiteY304" fmla="*/ 6692630 h 6828885"/>
              <a:gd name="connsiteX305" fmla="*/ 9007813 w 12879421"/>
              <a:gd name="connsiteY305" fmla="*/ 6712085 h 6828885"/>
              <a:gd name="connsiteX306" fmla="*/ 8978630 w 12879421"/>
              <a:gd name="connsiteY306" fmla="*/ 6721813 h 6828885"/>
              <a:gd name="connsiteX307" fmla="*/ 8891081 w 12879421"/>
              <a:gd name="connsiteY307" fmla="*/ 6741268 h 6828885"/>
              <a:gd name="connsiteX308" fmla="*/ 8822987 w 12879421"/>
              <a:gd name="connsiteY308" fmla="*/ 6760724 h 6828885"/>
              <a:gd name="connsiteX309" fmla="*/ 8754894 w 12879421"/>
              <a:gd name="connsiteY309" fmla="*/ 6770451 h 6828885"/>
              <a:gd name="connsiteX310" fmla="*/ 8696528 w 12879421"/>
              <a:gd name="connsiteY310" fmla="*/ 6780179 h 6828885"/>
              <a:gd name="connsiteX311" fmla="*/ 7762672 w 12879421"/>
              <a:gd name="connsiteY311" fmla="*/ 6770451 h 6828885"/>
              <a:gd name="connsiteX312" fmla="*/ 7694579 w 12879421"/>
              <a:gd name="connsiteY312" fmla="*/ 6760724 h 6828885"/>
              <a:gd name="connsiteX313" fmla="*/ 7490298 w 12879421"/>
              <a:gd name="connsiteY313" fmla="*/ 6731541 h 6828885"/>
              <a:gd name="connsiteX314" fmla="*/ 7383294 w 12879421"/>
              <a:gd name="connsiteY314" fmla="*/ 6712085 h 6828885"/>
              <a:gd name="connsiteX315" fmla="*/ 7324928 w 12879421"/>
              <a:gd name="connsiteY315" fmla="*/ 6702358 h 6828885"/>
              <a:gd name="connsiteX316" fmla="*/ 7159557 w 12879421"/>
              <a:gd name="connsiteY316" fmla="*/ 6682902 h 6828885"/>
              <a:gd name="connsiteX317" fmla="*/ 7130374 w 12879421"/>
              <a:gd name="connsiteY317" fmla="*/ 6673175 h 6828885"/>
              <a:gd name="connsiteX318" fmla="*/ 7003915 w 12879421"/>
              <a:gd name="connsiteY318" fmla="*/ 6692630 h 6828885"/>
              <a:gd name="connsiteX319" fmla="*/ 6789906 w 12879421"/>
              <a:gd name="connsiteY319" fmla="*/ 6682902 h 6828885"/>
              <a:gd name="connsiteX320" fmla="*/ 6634264 w 12879421"/>
              <a:gd name="connsiteY320" fmla="*/ 6614809 h 6828885"/>
              <a:gd name="connsiteX321" fmla="*/ 6556443 w 12879421"/>
              <a:gd name="connsiteY321" fmla="*/ 6605081 h 6828885"/>
              <a:gd name="connsiteX322" fmla="*/ 6449438 w 12879421"/>
              <a:gd name="connsiteY322" fmla="*/ 6585626 h 6828885"/>
              <a:gd name="connsiteX323" fmla="*/ 6410528 w 12879421"/>
              <a:gd name="connsiteY323" fmla="*/ 6546715 h 6828885"/>
              <a:gd name="connsiteX324" fmla="*/ 6352162 w 12879421"/>
              <a:gd name="connsiteY324" fmla="*/ 6536987 h 6828885"/>
              <a:gd name="connsiteX325" fmla="*/ 6254885 w 12879421"/>
              <a:gd name="connsiteY325" fmla="*/ 6517532 h 6828885"/>
              <a:gd name="connsiteX326" fmla="*/ 6215974 w 12879421"/>
              <a:gd name="connsiteY326" fmla="*/ 6507804 h 6828885"/>
              <a:gd name="connsiteX327" fmla="*/ 6157609 w 12879421"/>
              <a:gd name="connsiteY327" fmla="*/ 6498077 h 6828885"/>
              <a:gd name="connsiteX328" fmla="*/ 6070060 w 12879421"/>
              <a:gd name="connsiteY328" fmla="*/ 6459166 h 6828885"/>
              <a:gd name="connsiteX329" fmla="*/ 6001966 w 12879421"/>
              <a:gd name="connsiteY329" fmla="*/ 6439711 h 6828885"/>
              <a:gd name="connsiteX330" fmla="*/ 5963055 w 12879421"/>
              <a:gd name="connsiteY330" fmla="*/ 6420256 h 6828885"/>
              <a:gd name="connsiteX331" fmla="*/ 5885234 w 12879421"/>
              <a:gd name="connsiteY331" fmla="*/ 6400800 h 6828885"/>
              <a:gd name="connsiteX332" fmla="*/ 5856051 w 12879421"/>
              <a:gd name="connsiteY332" fmla="*/ 6391073 h 6828885"/>
              <a:gd name="connsiteX333" fmla="*/ 5749047 w 12879421"/>
              <a:gd name="connsiteY333" fmla="*/ 6361890 h 6828885"/>
              <a:gd name="connsiteX334" fmla="*/ 5700409 w 12879421"/>
              <a:gd name="connsiteY334" fmla="*/ 6332707 h 6828885"/>
              <a:gd name="connsiteX335" fmla="*/ 5554494 w 12879421"/>
              <a:gd name="connsiteY335" fmla="*/ 6293796 h 6828885"/>
              <a:gd name="connsiteX336" fmla="*/ 5505855 w 12879421"/>
              <a:gd name="connsiteY336" fmla="*/ 6264613 h 6828885"/>
              <a:gd name="connsiteX337" fmla="*/ 5476672 w 12879421"/>
              <a:gd name="connsiteY337" fmla="*/ 6245158 h 6828885"/>
              <a:gd name="connsiteX338" fmla="*/ 5447489 w 12879421"/>
              <a:gd name="connsiteY338" fmla="*/ 6235430 h 6828885"/>
              <a:gd name="connsiteX339" fmla="*/ 5408579 w 12879421"/>
              <a:gd name="connsiteY339" fmla="*/ 6196519 h 6828885"/>
              <a:gd name="connsiteX340" fmla="*/ 5340485 w 12879421"/>
              <a:gd name="connsiteY340" fmla="*/ 6147881 h 6828885"/>
              <a:gd name="connsiteX341" fmla="*/ 5233481 w 12879421"/>
              <a:gd name="connsiteY341" fmla="*/ 6021421 h 6828885"/>
              <a:gd name="connsiteX342" fmla="*/ 5204298 w 12879421"/>
              <a:gd name="connsiteY342" fmla="*/ 5992238 h 6828885"/>
              <a:gd name="connsiteX343" fmla="*/ 5194570 w 12879421"/>
              <a:gd name="connsiteY343" fmla="*/ 5963056 h 6828885"/>
              <a:gd name="connsiteX344" fmla="*/ 5136204 w 12879421"/>
              <a:gd name="connsiteY344" fmla="*/ 5914417 h 6828885"/>
              <a:gd name="connsiteX345" fmla="*/ 5116749 w 12879421"/>
              <a:gd name="connsiteY345" fmla="*/ 5875507 h 6828885"/>
              <a:gd name="connsiteX346" fmla="*/ 5087566 w 12879421"/>
              <a:gd name="connsiteY346" fmla="*/ 5856051 h 6828885"/>
              <a:gd name="connsiteX347" fmla="*/ 5029200 w 12879421"/>
              <a:gd name="connsiteY347" fmla="*/ 5807413 h 6828885"/>
              <a:gd name="connsiteX348" fmla="*/ 4961106 w 12879421"/>
              <a:gd name="connsiteY348" fmla="*/ 5768502 h 6828885"/>
              <a:gd name="connsiteX349" fmla="*/ 4883285 w 12879421"/>
              <a:gd name="connsiteY349" fmla="*/ 5710136 h 6828885"/>
              <a:gd name="connsiteX350" fmla="*/ 4756826 w 12879421"/>
              <a:gd name="connsiteY350" fmla="*/ 5642043 h 6828885"/>
              <a:gd name="connsiteX351" fmla="*/ 4679004 w 12879421"/>
              <a:gd name="connsiteY351" fmla="*/ 5603132 h 6828885"/>
              <a:gd name="connsiteX352" fmla="*/ 4591455 w 12879421"/>
              <a:gd name="connsiteY352" fmla="*/ 5573949 h 6828885"/>
              <a:gd name="connsiteX353" fmla="*/ 4542817 w 12879421"/>
              <a:gd name="connsiteY353" fmla="*/ 5554494 h 6828885"/>
              <a:gd name="connsiteX354" fmla="*/ 4445540 w 12879421"/>
              <a:gd name="connsiteY354" fmla="*/ 5535038 h 6828885"/>
              <a:gd name="connsiteX355" fmla="*/ 4328809 w 12879421"/>
              <a:gd name="connsiteY355" fmla="*/ 5505856 h 6828885"/>
              <a:gd name="connsiteX356" fmla="*/ 4250987 w 12879421"/>
              <a:gd name="connsiteY356" fmla="*/ 5476673 h 6828885"/>
              <a:gd name="connsiteX357" fmla="*/ 4143983 w 12879421"/>
              <a:gd name="connsiteY357" fmla="*/ 5447490 h 6828885"/>
              <a:gd name="connsiteX358" fmla="*/ 4007796 w 12879421"/>
              <a:gd name="connsiteY358" fmla="*/ 5428034 h 6828885"/>
              <a:gd name="connsiteX359" fmla="*/ 3920247 w 12879421"/>
              <a:gd name="connsiteY359" fmla="*/ 5408579 h 6828885"/>
              <a:gd name="connsiteX360" fmla="*/ 3735421 w 12879421"/>
              <a:gd name="connsiteY360" fmla="*/ 5389124 h 6828885"/>
              <a:gd name="connsiteX361" fmla="*/ 3210128 w 12879421"/>
              <a:gd name="connsiteY361" fmla="*/ 5398851 h 6828885"/>
              <a:gd name="connsiteX362" fmla="*/ 3151762 w 12879421"/>
              <a:gd name="connsiteY362" fmla="*/ 5408579 h 6828885"/>
              <a:gd name="connsiteX363" fmla="*/ 3064213 w 12879421"/>
              <a:gd name="connsiteY363" fmla="*/ 5428034 h 6828885"/>
              <a:gd name="connsiteX364" fmla="*/ 2976664 w 12879421"/>
              <a:gd name="connsiteY364" fmla="*/ 5466945 h 6828885"/>
              <a:gd name="connsiteX365" fmla="*/ 2937753 w 12879421"/>
              <a:gd name="connsiteY365" fmla="*/ 5496128 h 6828885"/>
              <a:gd name="connsiteX366" fmla="*/ 2879387 w 12879421"/>
              <a:gd name="connsiteY366" fmla="*/ 5535038 h 6828885"/>
              <a:gd name="connsiteX367" fmla="*/ 2840477 w 12879421"/>
              <a:gd name="connsiteY367" fmla="*/ 5564221 h 6828885"/>
              <a:gd name="connsiteX368" fmla="*/ 2752928 w 12879421"/>
              <a:gd name="connsiteY368" fmla="*/ 5632315 h 6828885"/>
              <a:gd name="connsiteX369" fmla="*/ 2723745 w 12879421"/>
              <a:gd name="connsiteY369" fmla="*/ 5661498 h 6828885"/>
              <a:gd name="connsiteX370" fmla="*/ 2645923 w 12879421"/>
              <a:gd name="connsiteY370" fmla="*/ 5749047 h 6828885"/>
              <a:gd name="connsiteX371" fmla="*/ 2597285 w 12879421"/>
              <a:gd name="connsiteY371" fmla="*/ 5787958 h 6828885"/>
              <a:gd name="connsiteX372" fmla="*/ 2568102 w 12879421"/>
              <a:gd name="connsiteY372" fmla="*/ 5807413 h 6828885"/>
              <a:gd name="connsiteX373" fmla="*/ 2500009 w 12879421"/>
              <a:gd name="connsiteY373" fmla="*/ 5856051 h 6828885"/>
              <a:gd name="connsiteX374" fmla="*/ 2470826 w 12879421"/>
              <a:gd name="connsiteY374" fmla="*/ 5865779 h 6828885"/>
              <a:gd name="connsiteX375" fmla="*/ 2431915 w 12879421"/>
              <a:gd name="connsiteY375" fmla="*/ 5885234 h 6828885"/>
              <a:gd name="connsiteX376" fmla="*/ 2373549 w 12879421"/>
              <a:gd name="connsiteY376" fmla="*/ 5963056 h 6828885"/>
              <a:gd name="connsiteX377" fmla="*/ 2305455 w 12879421"/>
              <a:gd name="connsiteY377" fmla="*/ 6011694 h 6828885"/>
              <a:gd name="connsiteX378" fmla="*/ 2247089 w 12879421"/>
              <a:gd name="connsiteY378" fmla="*/ 6070060 h 6828885"/>
              <a:gd name="connsiteX379" fmla="*/ 2208179 w 12879421"/>
              <a:gd name="connsiteY379" fmla="*/ 6108970 h 6828885"/>
              <a:gd name="connsiteX380" fmla="*/ 2149813 w 12879421"/>
              <a:gd name="connsiteY380" fmla="*/ 6147881 h 6828885"/>
              <a:gd name="connsiteX381" fmla="*/ 2071992 w 12879421"/>
              <a:gd name="connsiteY381" fmla="*/ 6215975 h 6828885"/>
              <a:gd name="connsiteX382" fmla="*/ 2052536 w 12879421"/>
              <a:gd name="connsiteY382" fmla="*/ 6235430 h 6828885"/>
              <a:gd name="connsiteX383" fmla="*/ 2033081 w 12879421"/>
              <a:gd name="connsiteY383" fmla="*/ 6264613 h 6828885"/>
              <a:gd name="connsiteX384" fmla="*/ 1994170 w 12879421"/>
              <a:gd name="connsiteY384" fmla="*/ 6274341 h 6828885"/>
              <a:gd name="connsiteX385" fmla="*/ 1974715 w 12879421"/>
              <a:gd name="connsiteY385" fmla="*/ 6303524 h 6828885"/>
              <a:gd name="connsiteX386" fmla="*/ 1916349 w 12879421"/>
              <a:gd name="connsiteY386" fmla="*/ 6332707 h 6828885"/>
              <a:gd name="connsiteX387" fmla="*/ 1848255 w 12879421"/>
              <a:gd name="connsiteY387" fmla="*/ 6381345 h 6828885"/>
              <a:gd name="connsiteX388" fmla="*/ 1819072 w 12879421"/>
              <a:gd name="connsiteY388" fmla="*/ 6400800 h 6828885"/>
              <a:gd name="connsiteX389" fmla="*/ 1799617 w 12879421"/>
              <a:gd name="connsiteY389" fmla="*/ 6420256 h 6828885"/>
              <a:gd name="connsiteX390" fmla="*/ 1780162 w 12879421"/>
              <a:gd name="connsiteY390" fmla="*/ 6449438 h 6828885"/>
              <a:gd name="connsiteX391" fmla="*/ 1750979 w 12879421"/>
              <a:gd name="connsiteY391" fmla="*/ 6459166 h 6828885"/>
              <a:gd name="connsiteX392" fmla="*/ 1721796 w 12879421"/>
              <a:gd name="connsiteY392" fmla="*/ 6517532 h 6828885"/>
              <a:gd name="connsiteX393" fmla="*/ 1682885 w 12879421"/>
              <a:gd name="connsiteY393" fmla="*/ 6556443 h 6828885"/>
              <a:gd name="connsiteX394" fmla="*/ 1643974 w 12879421"/>
              <a:gd name="connsiteY394" fmla="*/ 6575898 h 6828885"/>
              <a:gd name="connsiteX395" fmla="*/ 1605064 w 12879421"/>
              <a:gd name="connsiteY395" fmla="*/ 6634264 h 6828885"/>
              <a:gd name="connsiteX396" fmla="*/ 1546698 w 12879421"/>
              <a:gd name="connsiteY396" fmla="*/ 6712085 h 6828885"/>
              <a:gd name="connsiteX397" fmla="*/ 1420238 w 12879421"/>
              <a:gd name="connsiteY397" fmla="*/ 6760724 h 6828885"/>
              <a:gd name="connsiteX398" fmla="*/ 1177047 w 12879421"/>
              <a:gd name="connsiteY398" fmla="*/ 6780179 h 6828885"/>
              <a:gd name="connsiteX399" fmla="*/ 933855 w 12879421"/>
              <a:gd name="connsiteY399" fmla="*/ 6828817 h 6828885"/>
              <a:gd name="connsiteX400" fmla="*/ 447472 w 12879421"/>
              <a:gd name="connsiteY400" fmla="*/ 6789907 h 6828885"/>
              <a:gd name="connsiteX401" fmla="*/ 408562 w 12879421"/>
              <a:gd name="connsiteY401" fmla="*/ 6731541 h 6828885"/>
              <a:gd name="connsiteX402" fmla="*/ 330740 w 12879421"/>
              <a:gd name="connsiteY402" fmla="*/ 6575898 h 6828885"/>
              <a:gd name="connsiteX403" fmla="*/ 291830 w 12879421"/>
              <a:gd name="connsiteY403" fmla="*/ 6536987 h 6828885"/>
              <a:gd name="connsiteX404" fmla="*/ 184826 w 12879421"/>
              <a:gd name="connsiteY404" fmla="*/ 6381345 h 6828885"/>
              <a:gd name="connsiteX405" fmla="*/ 165370 w 12879421"/>
              <a:gd name="connsiteY405" fmla="*/ 6313251 h 6828885"/>
              <a:gd name="connsiteX406" fmla="*/ 155643 w 12879421"/>
              <a:gd name="connsiteY406" fmla="*/ 6284068 h 6828885"/>
              <a:gd name="connsiteX407" fmla="*/ 136187 w 12879421"/>
              <a:gd name="connsiteY407" fmla="*/ 6245158 h 6828885"/>
              <a:gd name="connsiteX408" fmla="*/ 48638 w 12879421"/>
              <a:gd name="connsiteY408" fmla="*/ 6050604 h 6828885"/>
              <a:gd name="connsiteX409" fmla="*/ 38911 w 12879421"/>
              <a:gd name="connsiteY409" fmla="*/ 5972783 h 6828885"/>
              <a:gd name="connsiteX410" fmla="*/ 19455 w 12879421"/>
              <a:gd name="connsiteY410" fmla="*/ 5924145 h 6828885"/>
              <a:gd name="connsiteX411" fmla="*/ 0 w 12879421"/>
              <a:gd name="connsiteY411" fmla="*/ 5642043 h 6828885"/>
              <a:gd name="connsiteX412" fmla="*/ 9728 w 12879421"/>
              <a:gd name="connsiteY412" fmla="*/ 4046707 h 6828885"/>
              <a:gd name="connsiteX413" fmla="*/ 29183 w 12879421"/>
              <a:gd name="connsiteY413" fmla="*/ 3978613 h 6828885"/>
              <a:gd name="connsiteX414" fmla="*/ 38911 w 12879421"/>
              <a:gd name="connsiteY414" fmla="*/ 3939702 h 6828885"/>
              <a:gd name="connsiteX415" fmla="*/ 77821 w 12879421"/>
              <a:gd name="connsiteY415" fmla="*/ 3813243 h 6828885"/>
              <a:gd name="connsiteX416" fmla="*/ 87549 w 12879421"/>
              <a:gd name="connsiteY416" fmla="*/ 3774332 h 6828885"/>
              <a:gd name="connsiteX417" fmla="*/ 116732 w 12879421"/>
              <a:gd name="connsiteY417" fmla="*/ 3715966 h 6828885"/>
              <a:gd name="connsiteX418" fmla="*/ 145915 w 12879421"/>
              <a:gd name="connsiteY418" fmla="*/ 3560324 h 6828885"/>
              <a:gd name="connsiteX419" fmla="*/ 165370 w 12879421"/>
              <a:gd name="connsiteY419" fmla="*/ 3453319 h 6828885"/>
              <a:gd name="connsiteX420" fmla="*/ 175098 w 12879421"/>
              <a:gd name="connsiteY420" fmla="*/ 3424136 h 6828885"/>
              <a:gd name="connsiteX421" fmla="*/ 184826 w 12879421"/>
              <a:gd name="connsiteY421" fmla="*/ 3385226 h 6828885"/>
              <a:gd name="connsiteX422" fmla="*/ 214009 w 12879421"/>
              <a:gd name="connsiteY422" fmla="*/ 3307404 h 6828885"/>
              <a:gd name="connsiteX423" fmla="*/ 243192 w 12879421"/>
              <a:gd name="connsiteY423" fmla="*/ 3171217 h 6828885"/>
              <a:gd name="connsiteX424" fmla="*/ 262647 w 12879421"/>
              <a:gd name="connsiteY424" fmla="*/ 3122579 h 6828885"/>
              <a:gd name="connsiteX425" fmla="*/ 272374 w 12879421"/>
              <a:gd name="connsiteY425" fmla="*/ 3064213 h 6828885"/>
              <a:gd name="connsiteX426" fmla="*/ 282102 w 12879421"/>
              <a:gd name="connsiteY426" fmla="*/ 2976664 h 6828885"/>
              <a:gd name="connsiteX427" fmla="*/ 301557 w 12879421"/>
              <a:gd name="connsiteY427" fmla="*/ 2908570 h 6828885"/>
              <a:gd name="connsiteX428" fmla="*/ 311285 w 12879421"/>
              <a:gd name="connsiteY428" fmla="*/ 2869660 h 6828885"/>
              <a:gd name="connsiteX429" fmla="*/ 340468 w 12879421"/>
              <a:gd name="connsiteY429" fmla="*/ 2363821 h 6828885"/>
              <a:gd name="connsiteX430" fmla="*/ 359923 w 12879421"/>
              <a:gd name="connsiteY430" fmla="*/ 2295728 h 6828885"/>
              <a:gd name="connsiteX431" fmla="*/ 369651 w 12879421"/>
              <a:gd name="connsiteY431" fmla="*/ 2266545 h 6828885"/>
              <a:gd name="connsiteX432" fmla="*/ 389106 w 12879421"/>
              <a:gd name="connsiteY432" fmla="*/ 2237362 h 6828885"/>
              <a:gd name="connsiteX433" fmla="*/ 398834 w 12879421"/>
              <a:gd name="connsiteY433" fmla="*/ 2208179 h 6828885"/>
              <a:gd name="connsiteX434" fmla="*/ 466928 w 12879421"/>
              <a:gd name="connsiteY434" fmla="*/ 2169268 h 68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879421" h="6828885" extrusionOk="0">
                <a:moveTo>
                  <a:pt x="466928" y="2169268"/>
                </a:moveTo>
                <a:lnTo>
                  <a:pt x="466928" y="2169268"/>
                </a:lnTo>
                <a:cubicBezTo>
                  <a:pt x="496111" y="2175753"/>
                  <a:pt x="524595" y="2187845"/>
                  <a:pt x="554477" y="2188724"/>
                </a:cubicBezTo>
                <a:cubicBezTo>
                  <a:pt x="692390" y="2192780"/>
                  <a:pt x="765757" y="2182542"/>
                  <a:pt x="885217" y="2169268"/>
                </a:cubicBezTo>
                <a:cubicBezTo>
                  <a:pt x="901430" y="2162783"/>
                  <a:pt x="917130" y="2154831"/>
                  <a:pt x="933855" y="2149813"/>
                </a:cubicBezTo>
                <a:cubicBezTo>
                  <a:pt x="949692" y="2145062"/>
                  <a:pt x="966354" y="2143672"/>
                  <a:pt x="982494" y="2140085"/>
                </a:cubicBezTo>
                <a:cubicBezTo>
                  <a:pt x="995545" y="2137185"/>
                  <a:pt x="1008434" y="2133600"/>
                  <a:pt x="1021404" y="2130358"/>
                </a:cubicBezTo>
                <a:cubicBezTo>
                  <a:pt x="1093555" y="2082256"/>
                  <a:pt x="1014599" y="2137650"/>
                  <a:pt x="1070043" y="2091447"/>
                </a:cubicBezTo>
                <a:cubicBezTo>
                  <a:pt x="1082498" y="2081068"/>
                  <a:pt x="1096836" y="2073035"/>
                  <a:pt x="1108953" y="2062264"/>
                </a:cubicBezTo>
                <a:cubicBezTo>
                  <a:pt x="1126090" y="2047031"/>
                  <a:pt x="1141379" y="2029839"/>
                  <a:pt x="1157592" y="2013626"/>
                </a:cubicBezTo>
                <a:cubicBezTo>
                  <a:pt x="1167320" y="2003898"/>
                  <a:pt x="1175328" y="1992074"/>
                  <a:pt x="1186774" y="1984443"/>
                </a:cubicBezTo>
                <a:cubicBezTo>
                  <a:pt x="1210043" y="1968929"/>
                  <a:pt x="1228117" y="1959635"/>
                  <a:pt x="1245140" y="1935804"/>
                </a:cubicBezTo>
                <a:cubicBezTo>
                  <a:pt x="1253569" y="1924004"/>
                  <a:pt x="1257135" y="1909329"/>
                  <a:pt x="1264596" y="1896894"/>
                </a:cubicBezTo>
                <a:cubicBezTo>
                  <a:pt x="1276626" y="1876844"/>
                  <a:pt x="1296112" y="1860710"/>
                  <a:pt x="1303506" y="1838528"/>
                </a:cubicBezTo>
                <a:cubicBezTo>
                  <a:pt x="1316931" y="1798254"/>
                  <a:pt x="1307546" y="1817877"/>
                  <a:pt x="1332689" y="1780162"/>
                </a:cubicBezTo>
                <a:cubicBezTo>
                  <a:pt x="1362044" y="1633391"/>
                  <a:pt x="1324656" y="1816315"/>
                  <a:pt x="1352145" y="1692613"/>
                </a:cubicBezTo>
                <a:cubicBezTo>
                  <a:pt x="1355732" y="1676473"/>
                  <a:pt x="1357522" y="1659926"/>
                  <a:pt x="1361872" y="1643975"/>
                </a:cubicBezTo>
                <a:cubicBezTo>
                  <a:pt x="1372998" y="1603179"/>
                  <a:pt x="1384541" y="1585782"/>
                  <a:pt x="1391055" y="1546698"/>
                </a:cubicBezTo>
                <a:cubicBezTo>
                  <a:pt x="1426382" y="1334733"/>
                  <a:pt x="1380763" y="1568977"/>
                  <a:pt x="1410511" y="1420238"/>
                </a:cubicBezTo>
                <a:cubicBezTo>
                  <a:pt x="1413753" y="1361872"/>
                  <a:pt x="1416592" y="1303483"/>
                  <a:pt x="1420238" y="1245141"/>
                </a:cubicBezTo>
                <a:cubicBezTo>
                  <a:pt x="1423077" y="1199718"/>
                  <a:pt x="1427899" y="1154418"/>
                  <a:pt x="1429966" y="1108953"/>
                </a:cubicBezTo>
                <a:cubicBezTo>
                  <a:pt x="1434386" y="1011723"/>
                  <a:pt x="1432759" y="914207"/>
                  <a:pt x="1439694" y="817124"/>
                </a:cubicBezTo>
                <a:cubicBezTo>
                  <a:pt x="1442505" y="777777"/>
                  <a:pt x="1444499" y="737018"/>
                  <a:pt x="1459149" y="700392"/>
                </a:cubicBezTo>
                <a:cubicBezTo>
                  <a:pt x="1483989" y="638289"/>
                  <a:pt x="1470794" y="667371"/>
                  <a:pt x="1498060" y="612843"/>
                </a:cubicBezTo>
                <a:cubicBezTo>
                  <a:pt x="1523461" y="435024"/>
                  <a:pt x="1487919" y="613874"/>
                  <a:pt x="1527243" y="515566"/>
                </a:cubicBezTo>
                <a:cubicBezTo>
                  <a:pt x="1559726" y="434361"/>
                  <a:pt x="1532810" y="464128"/>
                  <a:pt x="1566153" y="389107"/>
                </a:cubicBezTo>
                <a:cubicBezTo>
                  <a:pt x="1570901" y="378423"/>
                  <a:pt x="1579808" y="370075"/>
                  <a:pt x="1585609" y="359924"/>
                </a:cubicBezTo>
                <a:cubicBezTo>
                  <a:pt x="1592804" y="347333"/>
                  <a:pt x="1599352" y="334342"/>
                  <a:pt x="1605064" y="321013"/>
                </a:cubicBezTo>
                <a:cubicBezTo>
                  <a:pt x="1620176" y="285751"/>
                  <a:pt x="1611219" y="283492"/>
                  <a:pt x="1634247" y="243192"/>
                </a:cubicBezTo>
                <a:cubicBezTo>
                  <a:pt x="1638797" y="235229"/>
                  <a:pt x="1647217" y="230221"/>
                  <a:pt x="1653702" y="223736"/>
                </a:cubicBezTo>
                <a:cubicBezTo>
                  <a:pt x="1699958" y="84964"/>
                  <a:pt x="1634371" y="252727"/>
                  <a:pt x="1731523" y="107004"/>
                </a:cubicBezTo>
                <a:cubicBezTo>
                  <a:pt x="1738008" y="97276"/>
                  <a:pt x="1741065" y="84017"/>
                  <a:pt x="1750979" y="77821"/>
                </a:cubicBezTo>
                <a:cubicBezTo>
                  <a:pt x="1768370" y="66952"/>
                  <a:pt x="1791002" y="67537"/>
                  <a:pt x="1809345" y="58366"/>
                </a:cubicBezTo>
                <a:cubicBezTo>
                  <a:pt x="1871831" y="27123"/>
                  <a:pt x="1825880" y="45331"/>
                  <a:pt x="1906621" y="29183"/>
                </a:cubicBezTo>
                <a:cubicBezTo>
                  <a:pt x="1943384" y="21830"/>
                  <a:pt x="1966661" y="12413"/>
                  <a:pt x="2003898" y="0"/>
                </a:cubicBezTo>
                <a:cubicBezTo>
                  <a:pt x="2088204" y="3243"/>
                  <a:pt x="2172635" y="4116"/>
                  <a:pt x="2256817" y="9728"/>
                </a:cubicBezTo>
                <a:cubicBezTo>
                  <a:pt x="2303536" y="12843"/>
                  <a:pt x="2287694" y="20303"/>
                  <a:pt x="2324911" y="38911"/>
                </a:cubicBezTo>
                <a:cubicBezTo>
                  <a:pt x="2410067" y="81488"/>
                  <a:pt x="2338153" y="40229"/>
                  <a:pt x="2412460" y="68094"/>
                </a:cubicBezTo>
                <a:cubicBezTo>
                  <a:pt x="2514197" y="106246"/>
                  <a:pt x="2390402" y="72306"/>
                  <a:pt x="2490281" y="97277"/>
                </a:cubicBezTo>
                <a:cubicBezTo>
                  <a:pt x="2509736" y="110247"/>
                  <a:pt x="2525963" y="130516"/>
                  <a:pt x="2548647" y="136187"/>
                </a:cubicBezTo>
                <a:cubicBezTo>
                  <a:pt x="2597505" y="148402"/>
                  <a:pt x="2574874" y="141687"/>
                  <a:pt x="2616740" y="155643"/>
                </a:cubicBezTo>
                <a:cubicBezTo>
                  <a:pt x="2634836" y="173738"/>
                  <a:pt x="2640837" y="182282"/>
                  <a:pt x="2665379" y="194553"/>
                </a:cubicBezTo>
                <a:cubicBezTo>
                  <a:pt x="2674550" y="199139"/>
                  <a:pt x="2684834" y="201038"/>
                  <a:pt x="2694562" y="204281"/>
                </a:cubicBezTo>
                <a:cubicBezTo>
                  <a:pt x="2761195" y="270914"/>
                  <a:pt x="2730035" y="247385"/>
                  <a:pt x="2782111" y="282102"/>
                </a:cubicBezTo>
                <a:cubicBezTo>
                  <a:pt x="2795424" y="308729"/>
                  <a:pt x="2802689" y="327282"/>
                  <a:pt x="2821021" y="350196"/>
                </a:cubicBezTo>
                <a:cubicBezTo>
                  <a:pt x="2857481" y="395771"/>
                  <a:pt x="2828266" y="335501"/>
                  <a:pt x="2869660" y="418290"/>
                </a:cubicBezTo>
                <a:cubicBezTo>
                  <a:pt x="2894039" y="467048"/>
                  <a:pt x="2884911" y="459400"/>
                  <a:pt x="2898843" y="505838"/>
                </a:cubicBezTo>
                <a:cubicBezTo>
                  <a:pt x="2904736" y="525481"/>
                  <a:pt x="2911290" y="544931"/>
                  <a:pt x="2918298" y="564204"/>
                </a:cubicBezTo>
                <a:cubicBezTo>
                  <a:pt x="2924265" y="580615"/>
                  <a:pt x="2929391" y="597513"/>
                  <a:pt x="2937753" y="612843"/>
                </a:cubicBezTo>
                <a:cubicBezTo>
                  <a:pt x="2948950" y="633370"/>
                  <a:pt x="2969270" y="649026"/>
                  <a:pt x="2976664" y="671209"/>
                </a:cubicBezTo>
                <a:lnTo>
                  <a:pt x="3005847" y="758758"/>
                </a:lnTo>
                <a:cubicBezTo>
                  <a:pt x="3009089" y="768486"/>
                  <a:pt x="3010298" y="779148"/>
                  <a:pt x="3015574" y="787941"/>
                </a:cubicBezTo>
                <a:lnTo>
                  <a:pt x="3044757" y="836579"/>
                </a:lnTo>
                <a:cubicBezTo>
                  <a:pt x="3064318" y="914822"/>
                  <a:pt x="3045997" y="834906"/>
                  <a:pt x="3064213" y="953311"/>
                </a:cubicBezTo>
                <a:cubicBezTo>
                  <a:pt x="3066727" y="969652"/>
                  <a:pt x="3067225" y="986840"/>
                  <a:pt x="3073940" y="1001949"/>
                </a:cubicBezTo>
                <a:cubicBezTo>
                  <a:pt x="3080525" y="1016765"/>
                  <a:pt x="3093395" y="1027890"/>
                  <a:pt x="3103123" y="1040860"/>
                </a:cubicBezTo>
                <a:cubicBezTo>
                  <a:pt x="3106366" y="1060315"/>
                  <a:pt x="3108572" y="1079972"/>
                  <a:pt x="3112851" y="1099226"/>
                </a:cubicBezTo>
                <a:cubicBezTo>
                  <a:pt x="3118251" y="1123523"/>
                  <a:pt x="3135545" y="1155418"/>
                  <a:pt x="3142034" y="1177047"/>
                </a:cubicBezTo>
                <a:cubicBezTo>
                  <a:pt x="3146785" y="1192883"/>
                  <a:pt x="3147752" y="1209645"/>
                  <a:pt x="3151762" y="1225685"/>
                </a:cubicBezTo>
                <a:cubicBezTo>
                  <a:pt x="3157487" y="1248586"/>
                  <a:pt x="3165492" y="1270878"/>
                  <a:pt x="3171217" y="1293779"/>
                </a:cubicBezTo>
                <a:cubicBezTo>
                  <a:pt x="3205700" y="1431713"/>
                  <a:pt x="3178733" y="1330256"/>
                  <a:pt x="3200400" y="1449421"/>
                </a:cubicBezTo>
                <a:cubicBezTo>
                  <a:pt x="3202792" y="1462575"/>
                  <a:pt x="3207122" y="1475305"/>
                  <a:pt x="3210128" y="1488332"/>
                </a:cubicBezTo>
                <a:cubicBezTo>
                  <a:pt x="3234518" y="1594023"/>
                  <a:pt x="3219199" y="1544731"/>
                  <a:pt x="3239311" y="1605064"/>
                </a:cubicBezTo>
                <a:cubicBezTo>
                  <a:pt x="3246163" y="1653032"/>
                  <a:pt x="3246255" y="1670367"/>
                  <a:pt x="3258766" y="1712068"/>
                </a:cubicBezTo>
                <a:cubicBezTo>
                  <a:pt x="3264659" y="1731711"/>
                  <a:pt x="3273247" y="1750539"/>
                  <a:pt x="3278221" y="1770434"/>
                </a:cubicBezTo>
                <a:cubicBezTo>
                  <a:pt x="3283005" y="1789569"/>
                  <a:pt x="3283165" y="1809665"/>
                  <a:pt x="3287949" y="1828800"/>
                </a:cubicBezTo>
                <a:cubicBezTo>
                  <a:pt x="3296277" y="1862110"/>
                  <a:pt x="3313964" y="1903564"/>
                  <a:pt x="3326860" y="1935804"/>
                </a:cubicBezTo>
                <a:cubicBezTo>
                  <a:pt x="3330102" y="1952017"/>
                  <a:pt x="3332577" y="1968403"/>
                  <a:pt x="3336587" y="1984443"/>
                </a:cubicBezTo>
                <a:cubicBezTo>
                  <a:pt x="3339074" y="1994391"/>
                  <a:pt x="3343828" y="2003678"/>
                  <a:pt x="3346315" y="2013626"/>
                </a:cubicBezTo>
                <a:cubicBezTo>
                  <a:pt x="3350325" y="2029666"/>
                  <a:pt x="3352033" y="2046224"/>
                  <a:pt x="3356043" y="2062264"/>
                </a:cubicBezTo>
                <a:cubicBezTo>
                  <a:pt x="3358530" y="2072212"/>
                  <a:pt x="3363283" y="2081499"/>
                  <a:pt x="3365770" y="2091447"/>
                </a:cubicBezTo>
                <a:cubicBezTo>
                  <a:pt x="3367305" y="2097587"/>
                  <a:pt x="3380233" y="2169010"/>
                  <a:pt x="3385226" y="2178996"/>
                </a:cubicBezTo>
                <a:cubicBezTo>
                  <a:pt x="3392477" y="2193497"/>
                  <a:pt x="3404681" y="2204937"/>
                  <a:pt x="3414409" y="2217907"/>
                </a:cubicBezTo>
                <a:cubicBezTo>
                  <a:pt x="3420894" y="2243847"/>
                  <a:pt x="3425409" y="2270361"/>
                  <a:pt x="3433864" y="2295728"/>
                </a:cubicBezTo>
                <a:cubicBezTo>
                  <a:pt x="3440349" y="2315183"/>
                  <a:pt x="3448345" y="2334199"/>
                  <a:pt x="3453319" y="2354094"/>
                </a:cubicBezTo>
                <a:cubicBezTo>
                  <a:pt x="3462067" y="2389086"/>
                  <a:pt x="3466596" y="2404578"/>
                  <a:pt x="3472774" y="2441643"/>
                </a:cubicBezTo>
                <a:cubicBezTo>
                  <a:pt x="3484368" y="2511210"/>
                  <a:pt x="3489364" y="2578965"/>
                  <a:pt x="3511685" y="2645924"/>
                </a:cubicBezTo>
                <a:cubicBezTo>
                  <a:pt x="3534499" y="2714364"/>
                  <a:pt x="3504806" y="2629874"/>
                  <a:pt x="3540868" y="2714017"/>
                </a:cubicBezTo>
                <a:cubicBezTo>
                  <a:pt x="3544907" y="2723442"/>
                  <a:pt x="3547353" y="2733472"/>
                  <a:pt x="3550596" y="2743200"/>
                </a:cubicBezTo>
                <a:cubicBezTo>
                  <a:pt x="3558469" y="2798313"/>
                  <a:pt x="3556945" y="2804336"/>
                  <a:pt x="3570051" y="2850204"/>
                </a:cubicBezTo>
                <a:cubicBezTo>
                  <a:pt x="3572868" y="2860063"/>
                  <a:pt x="3574503" y="2870594"/>
                  <a:pt x="3579779" y="2879387"/>
                </a:cubicBezTo>
                <a:cubicBezTo>
                  <a:pt x="3584498" y="2887251"/>
                  <a:pt x="3593505" y="2891681"/>
                  <a:pt x="3599234" y="2898843"/>
                </a:cubicBezTo>
                <a:cubicBezTo>
                  <a:pt x="3606537" y="2907972"/>
                  <a:pt x="3609111" y="2921322"/>
                  <a:pt x="3618689" y="2928026"/>
                </a:cubicBezTo>
                <a:cubicBezTo>
                  <a:pt x="3642449" y="2944658"/>
                  <a:pt x="3672380" y="2950848"/>
                  <a:pt x="3696511" y="2966936"/>
                </a:cubicBezTo>
                <a:cubicBezTo>
                  <a:pt x="3734226" y="2992080"/>
                  <a:pt x="3714603" y="2982695"/>
                  <a:pt x="3754877" y="2996119"/>
                </a:cubicBezTo>
                <a:cubicBezTo>
                  <a:pt x="3790866" y="3032110"/>
                  <a:pt x="3766699" y="3010485"/>
                  <a:pt x="3832698" y="3054485"/>
                </a:cubicBezTo>
                <a:cubicBezTo>
                  <a:pt x="3842426" y="3060970"/>
                  <a:pt x="3850539" y="3071106"/>
                  <a:pt x="3861881" y="3073941"/>
                </a:cubicBezTo>
                <a:cubicBezTo>
                  <a:pt x="3874851" y="3077183"/>
                  <a:pt x="3887986" y="3079826"/>
                  <a:pt x="3900792" y="3083668"/>
                </a:cubicBezTo>
                <a:cubicBezTo>
                  <a:pt x="3946952" y="3097516"/>
                  <a:pt x="3988250" y="3116488"/>
                  <a:pt x="4036979" y="3122579"/>
                </a:cubicBezTo>
                <a:lnTo>
                  <a:pt x="4114800" y="3132307"/>
                </a:lnTo>
                <a:cubicBezTo>
                  <a:pt x="4137498" y="3138792"/>
                  <a:pt x="4159291" y="3151362"/>
                  <a:pt x="4182894" y="3151762"/>
                </a:cubicBezTo>
                <a:cubicBezTo>
                  <a:pt x="4631726" y="3159369"/>
                  <a:pt x="4530702" y="3181539"/>
                  <a:pt x="4727643" y="3132307"/>
                </a:cubicBezTo>
                <a:cubicBezTo>
                  <a:pt x="4737371" y="3125822"/>
                  <a:pt x="4746369" y="3118080"/>
                  <a:pt x="4756826" y="3112851"/>
                </a:cubicBezTo>
                <a:cubicBezTo>
                  <a:pt x="4786813" y="3097857"/>
                  <a:pt x="4837014" y="3096748"/>
                  <a:pt x="4863830" y="3093396"/>
                </a:cubicBezTo>
                <a:cubicBezTo>
                  <a:pt x="4873558" y="3086911"/>
                  <a:pt x="4882267" y="3078546"/>
                  <a:pt x="4893013" y="3073941"/>
                </a:cubicBezTo>
                <a:cubicBezTo>
                  <a:pt x="4905301" y="3068675"/>
                  <a:pt x="4919118" y="3068055"/>
                  <a:pt x="4931923" y="3064213"/>
                </a:cubicBezTo>
                <a:cubicBezTo>
                  <a:pt x="4951566" y="3058320"/>
                  <a:pt x="4970834" y="3051243"/>
                  <a:pt x="4990289" y="3044758"/>
                </a:cubicBezTo>
                <a:cubicBezTo>
                  <a:pt x="5000017" y="3038273"/>
                  <a:pt x="5010343" y="3032605"/>
                  <a:pt x="5019472" y="3025302"/>
                </a:cubicBezTo>
                <a:cubicBezTo>
                  <a:pt x="5026634" y="3019573"/>
                  <a:pt x="5031465" y="3011178"/>
                  <a:pt x="5038928" y="3005847"/>
                </a:cubicBezTo>
                <a:cubicBezTo>
                  <a:pt x="5054313" y="2994858"/>
                  <a:pt x="5070655" y="2985120"/>
                  <a:pt x="5087566" y="2976664"/>
                </a:cubicBezTo>
                <a:cubicBezTo>
                  <a:pt x="5110826" y="2965034"/>
                  <a:pt x="5140132" y="2955900"/>
                  <a:pt x="5165387" y="2947481"/>
                </a:cubicBezTo>
                <a:cubicBezTo>
                  <a:pt x="5204773" y="2888404"/>
                  <a:pt x="5158689" y="2945588"/>
                  <a:pt x="5233481" y="2898843"/>
                </a:cubicBezTo>
                <a:cubicBezTo>
                  <a:pt x="5257594" y="2883772"/>
                  <a:pt x="5283880" y="2836946"/>
                  <a:pt x="5301574" y="2821021"/>
                </a:cubicBezTo>
                <a:cubicBezTo>
                  <a:pt x="5318954" y="2805379"/>
                  <a:pt x="5341681" y="2796718"/>
                  <a:pt x="5359940" y="2782111"/>
                </a:cubicBezTo>
                <a:lnTo>
                  <a:pt x="5408579" y="2743200"/>
                </a:lnTo>
                <a:cubicBezTo>
                  <a:pt x="5411821" y="2733472"/>
                  <a:pt x="5412618" y="2722549"/>
                  <a:pt x="5418306" y="2714017"/>
                </a:cubicBezTo>
                <a:cubicBezTo>
                  <a:pt x="5425937" y="2702570"/>
                  <a:pt x="5438682" y="2695402"/>
                  <a:pt x="5447489" y="2684834"/>
                </a:cubicBezTo>
                <a:cubicBezTo>
                  <a:pt x="5454974" y="2675853"/>
                  <a:pt x="5460460" y="2665379"/>
                  <a:pt x="5466945" y="2655651"/>
                </a:cubicBezTo>
                <a:cubicBezTo>
                  <a:pt x="5470187" y="2645923"/>
                  <a:pt x="5472086" y="2635639"/>
                  <a:pt x="5476672" y="2626468"/>
                </a:cubicBezTo>
                <a:cubicBezTo>
                  <a:pt x="5481901" y="2616011"/>
                  <a:pt x="5490113" y="2607310"/>
                  <a:pt x="5496128" y="2597285"/>
                </a:cubicBezTo>
                <a:cubicBezTo>
                  <a:pt x="5509578" y="2574868"/>
                  <a:pt x="5523347" y="2552574"/>
                  <a:pt x="5535038" y="2529192"/>
                </a:cubicBezTo>
                <a:cubicBezTo>
                  <a:pt x="5542847" y="2513574"/>
                  <a:pt x="5548009" y="2496766"/>
                  <a:pt x="5554494" y="2480553"/>
                </a:cubicBezTo>
                <a:cubicBezTo>
                  <a:pt x="5557736" y="2457855"/>
                  <a:pt x="5557633" y="2434421"/>
                  <a:pt x="5564221" y="2412460"/>
                </a:cubicBezTo>
                <a:cubicBezTo>
                  <a:pt x="5567580" y="2401262"/>
                  <a:pt x="5579572" y="2394224"/>
                  <a:pt x="5583677" y="2383277"/>
                </a:cubicBezTo>
                <a:cubicBezTo>
                  <a:pt x="5589482" y="2367796"/>
                  <a:pt x="5589394" y="2350678"/>
                  <a:pt x="5593404" y="2334638"/>
                </a:cubicBezTo>
                <a:cubicBezTo>
                  <a:pt x="5599129" y="2311737"/>
                  <a:pt x="5608230" y="2289693"/>
                  <a:pt x="5612860" y="2266545"/>
                </a:cubicBezTo>
                <a:cubicBezTo>
                  <a:pt x="5627808" y="2191805"/>
                  <a:pt x="5633782" y="2126886"/>
                  <a:pt x="5642043" y="2052536"/>
                </a:cubicBezTo>
                <a:cubicBezTo>
                  <a:pt x="5641125" y="2030512"/>
                  <a:pt x="5645574" y="1847058"/>
                  <a:pt x="5622587" y="1770434"/>
                </a:cubicBezTo>
                <a:cubicBezTo>
                  <a:pt x="5602669" y="1704039"/>
                  <a:pt x="5608810" y="1734905"/>
                  <a:pt x="5564221" y="1682885"/>
                </a:cubicBezTo>
                <a:cubicBezTo>
                  <a:pt x="5531078" y="1644218"/>
                  <a:pt x="5558291" y="1657499"/>
                  <a:pt x="5515583" y="1614792"/>
                </a:cubicBezTo>
                <a:cubicBezTo>
                  <a:pt x="5504119" y="1603328"/>
                  <a:pt x="5489642" y="1595337"/>
                  <a:pt x="5476672" y="1585609"/>
                </a:cubicBezTo>
                <a:cubicBezTo>
                  <a:pt x="5470187" y="1572639"/>
                  <a:pt x="5466276" y="1558022"/>
                  <a:pt x="5457217" y="1546698"/>
                </a:cubicBezTo>
                <a:cubicBezTo>
                  <a:pt x="5440029" y="1525213"/>
                  <a:pt x="5413007" y="1511925"/>
                  <a:pt x="5398851" y="1488332"/>
                </a:cubicBezTo>
                <a:cubicBezTo>
                  <a:pt x="5368114" y="1437104"/>
                  <a:pt x="5347120" y="1397692"/>
                  <a:pt x="5301574" y="1352145"/>
                </a:cubicBezTo>
                <a:cubicBezTo>
                  <a:pt x="5288604" y="1339175"/>
                  <a:pt x="5273669" y="1327908"/>
                  <a:pt x="5262664" y="1313234"/>
                </a:cubicBezTo>
                <a:cubicBezTo>
                  <a:pt x="5253964" y="1301633"/>
                  <a:pt x="5251253" y="1286389"/>
                  <a:pt x="5243209" y="1274324"/>
                </a:cubicBezTo>
                <a:cubicBezTo>
                  <a:pt x="5238121" y="1266693"/>
                  <a:pt x="5229722" y="1261832"/>
                  <a:pt x="5223753" y="1254868"/>
                </a:cubicBezTo>
                <a:cubicBezTo>
                  <a:pt x="5210241" y="1239104"/>
                  <a:pt x="5197813" y="1222443"/>
                  <a:pt x="5184843" y="1206230"/>
                </a:cubicBezTo>
                <a:cubicBezTo>
                  <a:pt x="5178358" y="1186775"/>
                  <a:pt x="5179888" y="1162365"/>
                  <a:pt x="5165387" y="1147864"/>
                </a:cubicBezTo>
                <a:lnTo>
                  <a:pt x="5107021" y="1089498"/>
                </a:lnTo>
                <a:cubicBezTo>
                  <a:pt x="5093708" y="1062871"/>
                  <a:pt x="5086443" y="1044318"/>
                  <a:pt x="5068111" y="1021404"/>
                </a:cubicBezTo>
                <a:cubicBezTo>
                  <a:pt x="5062382" y="1014242"/>
                  <a:pt x="5055140" y="1008434"/>
                  <a:pt x="5048655" y="1001949"/>
                </a:cubicBezTo>
                <a:cubicBezTo>
                  <a:pt x="5021100" y="919279"/>
                  <a:pt x="5059531" y="1020075"/>
                  <a:pt x="5019472" y="953311"/>
                </a:cubicBezTo>
                <a:cubicBezTo>
                  <a:pt x="5012936" y="942418"/>
                  <a:pt x="5002559" y="893690"/>
                  <a:pt x="5000017" y="885217"/>
                </a:cubicBezTo>
                <a:cubicBezTo>
                  <a:pt x="4994124" y="865574"/>
                  <a:pt x="4987047" y="846306"/>
                  <a:pt x="4980562" y="826851"/>
                </a:cubicBezTo>
                <a:lnTo>
                  <a:pt x="4961106" y="768485"/>
                </a:lnTo>
                <a:lnTo>
                  <a:pt x="4931923" y="680936"/>
                </a:lnTo>
                <a:lnTo>
                  <a:pt x="4922196" y="651753"/>
                </a:lnTo>
                <a:cubicBezTo>
                  <a:pt x="4915263" y="547759"/>
                  <a:pt x="4897694" y="363381"/>
                  <a:pt x="4922196" y="272375"/>
                </a:cubicBezTo>
                <a:cubicBezTo>
                  <a:pt x="4927528" y="252572"/>
                  <a:pt x="4961822" y="261248"/>
                  <a:pt x="4980562" y="252919"/>
                </a:cubicBezTo>
                <a:cubicBezTo>
                  <a:pt x="4991245" y="248171"/>
                  <a:pt x="4999594" y="239264"/>
                  <a:pt x="5009745" y="233464"/>
                </a:cubicBezTo>
                <a:cubicBezTo>
                  <a:pt x="5022335" y="226270"/>
                  <a:pt x="5036358" y="221694"/>
                  <a:pt x="5048655" y="214009"/>
                </a:cubicBezTo>
                <a:cubicBezTo>
                  <a:pt x="5062403" y="205416"/>
                  <a:pt x="5073065" y="192077"/>
                  <a:pt x="5087566" y="184826"/>
                </a:cubicBezTo>
                <a:cubicBezTo>
                  <a:pt x="5099524" y="178847"/>
                  <a:pt x="5113426" y="177998"/>
                  <a:pt x="5126477" y="175098"/>
                </a:cubicBezTo>
                <a:cubicBezTo>
                  <a:pt x="5198221" y="159154"/>
                  <a:pt x="5322160" y="141465"/>
                  <a:pt x="5369668" y="136187"/>
                </a:cubicBezTo>
                <a:cubicBezTo>
                  <a:pt x="5521752" y="119290"/>
                  <a:pt x="5427891" y="127926"/>
                  <a:pt x="5651770" y="116732"/>
                </a:cubicBezTo>
                <a:cubicBezTo>
                  <a:pt x="5679817" y="110499"/>
                  <a:pt x="5772527" y="87549"/>
                  <a:pt x="5807413" y="87549"/>
                </a:cubicBezTo>
                <a:cubicBezTo>
                  <a:pt x="5933914" y="87549"/>
                  <a:pt x="6060332" y="94034"/>
                  <a:pt x="6186792" y="97277"/>
                </a:cubicBezTo>
                <a:cubicBezTo>
                  <a:pt x="6323037" y="136204"/>
                  <a:pt x="6184301" y="92041"/>
                  <a:pt x="6332706" y="155643"/>
                </a:cubicBezTo>
                <a:cubicBezTo>
                  <a:pt x="6417568" y="192012"/>
                  <a:pt x="6390780" y="155407"/>
                  <a:pt x="6488349" y="233464"/>
                </a:cubicBezTo>
                <a:cubicBezTo>
                  <a:pt x="6532861" y="269074"/>
                  <a:pt x="6544920" y="281025"/>
                  <a:pt x="6595353" y="311285"/>
                </a:cubicBezTo>
                <a:cubicBezTo>
                  <a:pt x="6607788" y="318746"/>
                  <a:pt x="6621533" y="323797"/>
                  <a:pt x="6634264" y="330741"/>
                </a:cubicBezTo>
                <a:cubicBezTo>
                  <a:pt x="6657214" y="343259"/>
                  <a:pt x="6678518" y="358923"/>
                  <a:pt x="6702357" y="369651"/>
                </a:cubicBezTo>
                <a:cubicBezTo>
                  <a:pt x="6743543" y="388185"/>
                  <a:pt x="6787055" y="401094"/>
                  <a:pt x="6828817" y="418290"/>
                </a:cubicBezTo>
                <a:cubicBezTo>
                  <a:pt x="6897320" y="446497"/>
                  <a:pt x="6966349" y="473700"/>
                  <a:pt x="7033098" y="505838"/>
                </a:cubicBezTo>
                <a:cubicBezTo>
                  <a:pt x="7054166" y="515982"/>
                  <a:pt x="7069570" y="536539"/>
                  <a:pt x="7091464" y="544749"/>
                </a:cubicBezTo>
                <a:cubicBezTo>
                  <a:pt x="7122426" y="556360"/>
                  <a:pt x="7156660" y="556184"/>
                  <a:pt x="7188740" y="564204"/>
                </a:cubicBezTo>
                <a:cubicBezTo>
                  <a:pt x="7331170" y="599812"/>
                  <a:pt x="7157137" y="570808"/>
                  <a:pt x="7315200" y="593387"/>
                </a:cubicBezTo>
                <a:cubicBezTo>
                  <a:pt x="7416853" y="644214"/>
                  <a:pt x="7341242" y="615583"/>
                  <a:pt x="7500026" y="632298"/>
                </a:cubicBezTo>
                <a:cubicBezTo>
                  <a:pt x="7519641" y="634363"/>
                  <a:pt x="7538777" y="639961"/>
                  <a:pt x="7558392" y="642026"/>
                </a:cubicBezTo>
                <a:cubicBezTo>
                  <a:pt x="7600437" y="646452"/>
                  <a:pt x="7642698" y="648511"/>
                  <a:pt x="7684851" y="651753"/>
                </a:cubicBezTo>
                <a:cubicBezTo>
                  <a:pt x="7884413" y="708772"/>
                  <a:pt x="7805085" y="693363"/>
                  <a:pt x="8200417" y="661481"/>
                </a:cubicBezTo>
                <a:cubicBezTo>
                  <a:pt x="8253722" y="657182"/>
                  <a:pt x="8304179" y="635540"/>
                  <a:pt x="8356060" y="622570"/>
                </a:cubicBezTo>
                <a:lnTo>
                  <a:pt x="8394970" y="612843"/>
                </a:lnTo>
                <a:cubicBezTo>
                  <a:pt x="8493712" y="563471"/>
                  <a:pt x="8351498" y="628975"/>
                  <a:pt x="8521430" y="583660"/>
                </a:cubicBezTo>
                <a:cubicBezTo>
                  <a:pt x="8542447" y="578055"/>
                  <a:pt x="8559161" y="561356"/>
                  <a:pt x="8579796" y="554477"/>
                </a:cubicBezTo>
                <a:cubicBezTo>
                  <a:pt x="8598508" y="548240"/>
                  <a:pt x="8619027" y="549533"/>
                  <a:pt x="8638162" y="544749"/>
                </a:cubicBezTo>
                <a:cubicBezTo>
                  <a:pt x="8658057" y="539775"/>
                  <a:pt x="8696528" y="525294"/>
                  <a:pt x="8696528" y="525294"/>
                </a:cubicBezTo>
                <a:cubicBezTo>
                  <a:pt x="8703013" y="515566"/>
                  <a:pt x="8707716" y="504378"/>
                  <a:pt x="8715983" y="496111"/>
                </a:cubicBezTo>
                <a:cubicBezTo>
                  <a:pt x="8770982" y="441112"/>
                  <a:pt x="8748904" y="473664"/>
                  <a:pt x="8793804" y="437745"/>
                </a:cubicBezTo>
                <a:cubicBezTo>
                  <a:pt x="8800966" y="432016"/>
                  <a:pt x="8806214" y="424161"/>
                  <a:pt x="8813260" y="418290"/>
                </a:cubicBezTo>
                <a:cubicBezTo>
                  <a:pt x="8863986" y="376018"/>
                  <a:pt x="8837476" y="400282"/>
                  <a:pt x="8891081" y="369651"/>
                </a:cubicBezTo>
                <a:cubicBezTo>
                  <a:pt x="8901232" y="363851"/>
                  <a:pt x="8909807" y="355424"/>
                  <a:pt x="8920264" y="350196"/>
                </a:cubicBezTo>
                <a:cubicBezTo>
                  <a:pt x="8972144" y="324256"/>
                  <a:pt x="8927632" y="361495"/>
                  <a:pt x="8988357" y="321013"/>
                </a:cubicBezTo>
                <a:cubicBezTo>
                  <a:pt x="8995988" y="315926"/>
                  <a:pt x="8999850" y="306108"/>
                  <a:pt x="9007813" y="301558"/>
                </a:cubicBezTo>
                <a:cubicBezTo>
                  <a:pt x="9048137" y="278515"/>
                  <a:pt x="9050358" y="287493"/>
                  <a:pt x="9085634" y="272375"/>
                </a:cubicBezTo>
                <a:cubicBezTo>
                  <a:pt x="9098963" y="266663"/>
                  <a:pt x="9111010" y="258125"/>
                  <a:pt x="9124545" y="252919"/>
                </a:cubicBezTo>
                <a:cubicBezTo>
                  <a:pt x="9205803" y="221666"/>
                  <a:pt x="9197782" y="226121"/>
                  <a:pt x="9270460" y="214009"/>
                </a:cubicBezTo>
                <a:cubicBezTo>
                  <a:pt x="9374856" y="161811"/>
                  <a:pt x="9280524" y="200570"/>
                  <a:pt x="9416374" y="175098"/>
                </a:cubicBezTo>
                <a:cubicBezTo>
                  <a:pt x="9627399" y="135531"/>
                  <a:pt x="9306924" y="173398"/>
                  <a:pt x="9581745" y="145915"/>
                </a:cubicBezTo>
                <a:cubicBezTo>
                  <a:pt x="9597958" y="142672"/>
                  <a:pt x="9614041" y="138701"/>
                  <a:pt x="9630383" y="136187"/>
                </a:cubicBezTo>
                <a:cubicBezTo>
                  <a:pt x="9840624" y="103843"/>
                  <a:pt x="10303077" y="99004"/>
                  <a:pt x="10340502" y="97277"/>
                </a:cubicBezTo>
                <a:cubicBezTo>
                  <a:pt x="10720060" y="2385"/>
                  <a:pt x="10425581" y="72542"/>
                  <a:pt x="11439728" y="97277"/>
                </a:cubicBezTo>
                <a:cubicBezTo>
                  <a:pt x="11485571" y="98395"/>
                  <a:pt x="11530175" y="113465"/>
                  <a:pt x="11575915" y="116732"/>
                </a:cubicBezTo>
                <a:lnTo>
                  <a:pt x="11712102" y="126460"/>
                </a:lnTo>
                <a:cubicBezTo>
                  <a:pt x="11738042" y="132945"/>
                  <a:pt x="11763409" y="142457"/>
                  <a:pt x="11789923" y="145915"/>
                </a:cubicBezTo>
                <a:cubicBezTo>
                  <a:pt x="11838260" y="152220"/>
                  <a:pt x="11887235" y="151904"/>
                  <a:pt x="11935838" y="155643"/>
                </a:cubicBezTo>
                <a:cubicBezTo>
                  <a:pt x="11971548" y="158390"/>
                  <a:pt x="12007175" y="162128"/>
                  <a:pt x="12042843" y="165370"/>
                </a:cubicBezTo>
                <a:cubicBezTo>
                  <a:pt x="12065541" y="171855"/>
                  <a:pt x="12087958" y="179419"/>
                  <a:pt x="12110936" y="184826"/>
                </a:cubicBezTo>
                <a:cubicBezTo>
                  <a:pt x="12152861" y="194691"/>
                  <a:pt x="12223641" y="202266"/>
                  <a:pt x="12266579" y="223736"/>
                </a:cubicBezTo>
                <a:cubicBezTo>
                  <a:pt x="12279549" y="230221"/>
                  <a:pt x="12292899" y="235997"/>
                  <a:pt x="12305489" y="243192"/>
                </a:cubicBezTo>
                <a:cubicBezTo>
                  <a:pt x="12341407" y="263717"/>
                  <a:pt x="12330827" y="266069"/>
                  <a:pt x="12373583" y="282102"/>
                </a:cubicBezTo>
                <a:cubicBezTo>
                  <a:pt x="12386101" y="286796"/>
                  <a:pt x="12399524" y="288587"/>
                  <a:pt x="12412494" y="291830"/>
                </a:cubicBezTo>
                <a:cubicBezTo>
                  <a:pt x="12422222" y="298315"/>
                  <a:pt x="12430931" y="306680"/>
                  <a:pt x="12441677" y="311285"/>
                </a:cubicBezTo>
                <a:cubicBezTo>
                  <a:pt x="12571703" y="367011"/>
                  <a:pt x="12371291" y="261501"/>
                  <a:pt x="12529226" y="340468"/>
                </a:cubicBezTo>
                <a:cubicBezTo>
                  <a:pt x="12573208" y="362459"/>
                  <a:pt x="12555503" y="366746"/>
                  <a:pt x="12597319" y="408562"/>
                </a:cubicBezTo>
                <a:cubicBezTo>
                  <a:pt x="12605586" y="416829"/>
                  <a:pt x="12617373" y="420714"/>
                  <a:pt x="12626502" y="428017"/>
                </a:cubicBezTo>
                <a:cubicBezTo>
                  <a:pt x="12633664" y="433746"/>
                  <a:pt x="12638911" y="441602"/>
                  <a:pt x="12645957" y="447473"/>
                </a:cubicBezTo>
                <a:cubicBezTo>
                  <a:pt x="12658412" y="457852"/>
                  <a:pt x="12671898" y="466928"/>
                  <a:pt x="12684868" y="476656"/>
                </a:cubicBezTo>
                <a:cubicBezTo>
                  <a:pt x="12688111" y="486383"/>
                  <a:pt x="12688444" y="497635"/>
                  <a:pt x="12694596" y="505838"/>
                </a:cubicBezTo>
                <a:cubicBezTo>
                  <a:pt x="12708353" y="524181"/>
                  <a:pt x="12743234" y="554477"/>
                  <a:pt x="12743234" y="554477"/>
                </a:cubicBezTo>
                <a:cubicBezTo>
                  <a:pt x="12763480" y="635457"/>
                  <a:pt x="12738828" y="555392"/>
                  <a:pt x="12772417" y="622570"/>
                </a:cubicBezTo>
                <a:cubicBezTo>
                  <a:pt x="12812691" y="703118"/>
                  <a:pt x="12745845" y="597302"/>
                  <a:pt x="12801600" y="680936"/>
                </a:cubicBezTo>
                <a:cubicBezTo>
                  <a:pt x="12804843" y="697149"/>
                  <a:pt x="12807318" y="713535"/>
                  <a:pt x="12811328" y="729575"/>
                </a:cubicBezTo>
                <a:cubicBezTo>
                  <a:pt x="12813815" y="739523"/>
                  <a:pt x="12818109" y="748937"/>
                  <a:pt x="12821055" y="758758"/>
                </a:cubicBezTo>
                <a:cubicBezTo>
                  <a:pt x="12827838" y="781368"/>
                  <a:pt x="12834026" y="804153"/>
                  <a:pt x="12840511" y="826851"/>
                </a:cubicBezTo>
                <a:cubicBezTo>
                  <a:pt x="12843753" y="869004"/>
                  <a:pt x="12846031" y="911243"/>
                  <a:pt x="12850238" y="953311"/>
                </a:cubicBezTo>
                <a:cubicBezTo>
                  <a:pt x="12852519" y="976125"/>
                  <a:pt x="12857122" y="998653"/>
                  <a:pt x="12859966" y="1021404"/>
                </a:cubicBezTo>
                <a:cubicBezTo>
                  <a:pt x="12866850" y="1076479"/>
                  <a:pt x="12872936" y="1131651"/>
                  <a:pt x="12879421" y="1186775"/>
                </a:cubicBezTo>
                <a:cubicBezTo>
                  <a:pt x="12876179" y="1611549"/>
                  <a:pt x="12872324" y="2036319"/>
                  <a:pt x="12869694" y="2461098"/>
                </a:cubicBezTo>
                <a:cubicBezTo>
                  <a:pt x="12865839" y="3083665"/>
                  <a:pt x="12875683" y="3706429"/>
                  <a:pt x="12859966" y="4328809"/>
                </a:cubicBezTo>
                <a:cubicBezTo>
                  <a:pt x="12859376" y="4352184"/>
                  <a:pt x="12821055" y="4387175"/>
                  <a:pt x="12821055" y="4387175"/>
                </a:cubicBezTo>
                <a:cubicBezTo>
                  <a:pt x="12759529" y="4571755"/>
                  <a:pt x="12786572" y="4467281"/>
                  <a:pt x="12821055" y="4863830"/>
                </a:cubicBezTo>
                <a:cubicBezTo>
                  <a:pt x="12822068" y="4875477"/>
                  <a:pt x="12834026" y="4883285"/>
                  <a:pt x="12840511" y="4893013"/>
                </a:cubicBezTo>
                <a:cubicBezTo>
                  <a:pt x="12834508" y="5211151"/>
                  <a:pt x="12830925" y="5586234"/>
                  <a:pt x="12811328" y="5904690"/>
                </a:cubicBezTo>
                <a:cubicBezTo>
                  <a:pt x="12808511" y="5950460"/>
                  <a:pt x="12799410" y="5995644"/>
                  <a:pt x="12791872" y="6040877"/>
                </a:cubicBezTo>
                <a:cubicBezTo>
                  <a:pt x="12788630" y="6060332"/>
                  <a:pt x="12788382" y="6080531"/>
                  <a:pt x="12782145" y="6099243"/>
                </a:cubicBezTo>
                <a:cubicBezTo>
                  <a:pt x="12778448" y="6110334"/>
                  <a:pt x="12769174" y="6118698"/>
                  <a:pt x="12762689" y="6128426"/>
                </a:cubicBezTo>
                <a:cubicBezTo>
                  <a:pt x="12754269" y="6153689"/>
                  <a:pt x="12745142" y="6182975"/>
                  <a:pt x="12733506" y="6206247"/>
                </a:cubicBezTo>
                <a:cubicBezTo>
                  <a:pt x="12725050" y="6223158"/>
                  <a:pt x="12716628" y="6240530"/>
                  <a:pt x="12704323" y="6254885"/>
                </a:cubicBezTo>
                <a:cubicBezTo>
                  <a:pt x="12696714" y="6263762"/>
                  <a:pt x="12684868" y="6267856"/>
                  <a:pt x="12675140" y="6274341"/>
                </a:cubicBezTo>
                <a:cubicBezTo>
                  <a:pt x="12658356" y="6324696"/>
                  <a:pt x="12678955" y="6288837"/>
                  <a:pt x="12636230" y="6313251"/>
                </a:cubicBezTo>
                <a:cubicBezTo>
                  <a:pt x="12540417" y="6368000"/>
                  <a:pt x="12675286" y="6335937"/>
                  <a:pt x="12480587" y="6352162"/>
                </a:cubicBezTo>
                <a:cubicBezTo>
                  <a:pt x="12470859" y="6355405"/>
                  <a:pt x="12461395" y="6359584"/>
                  <a:pt x="12451404" y="6361890"/>
                </a:cubicBezTo>
                <a:cubicBezTo>
                  <a:pt x="12335139" y="6388720"/>
                  <a:pt x="12384440" y="6374672"/>
                  <a:pt x="12286034" y="6391073"/>
                </a:cubicBezTo>
                <a:cubicBezTo>
                  <a:pt x="12269725" y="6393791"/>
                  <a:pt x="12253609" y="6397558"/>
                  <a:pt x="12237396" y="6400800"/>
                </a:cubicBezTo>
                <a:cubicBezTo>
                  <a:pt x="12105096" y="6356701"/>
                  <a:pt x="12042286" y="6338822"/>
                  <a:pt x="11887200" y="6235430"/>
                </a:cubicBezTo>
                <a:cubicBezTo>
                  <a:pt x="11858105" y="6216033"/>
                  <a:pt x="11824112" y="6189885"/>
                  <a:pt x="11789923" y="6177064"/>
                </a:cubicBezTo>
                <a:cubicBezTo>
                  <a:pt x="11777405" y="6172370"/>
                  <a:pt x="11763983" y="6170579"/>
                  <a:pt x="11751013" y="6167336"/>
                </a:cubicBezTo>
                <a:cubicBezTo>
                  <a:pt x="11630815" y="6077188"/>
                  <a:pt x="11773705" y="6177946"/>
                  <a:pt x="11682919" y="6128426"/>
                </a:cubicBezTo>
                <a:cubicBezTo>
                  <a:pt x="11656064" y="6113778"/>
                  <a:pt x="11631953" y="6094435"/>
                  <a:pt x="11605098" y="6079787"/>
                </a:cubicBezTo>
                <a:cubicBezTo>
                  <a:pt x="11560541" y="6055483"/>
                  <a:pt x="11510640" y="6040584"/>
                  <a:pt x="11468911" y="6011694"/>
                </a:cubicBezTo>
                <a:cubicBezTo>
                  <a:pt x="11426758" y="5982511"/>
                  <a:pt x="11381378" y="5957511"/>
                  <a:pt x="11342451" y="5924145"/>
                </a:cubicBezTo>
                <a:cubicBezTo>
                  <a:pt x="11319753" y="5904690"/>
                  <a:pt x="11298534" y="5883362"/>
                  <a:pt x="11274357" y="5865779"/>
                </a:cubicBezTo>
                <a:cubicBezTo>
                  <a:pt x="11262630" y="5857250"/>
                  <a:pt x="11247048" y="5855025"/>
                  <a:pt x="11235447" y="5846324"/>
                </a:cubicBezTo>
                <a:cubicBezTo>
                  <a:pt x="11220773" y="5835318"/>
                  <a:pt x="11211210" y="5818419"/>
                  <a:pt x="11196536" y="5807413"/>
                </a:cubicBezTo>
                <a:cubicBezTo>
                  <a:pt x="11184935" y="5798712"/>
                  <a:pt x="11169691" y="5796002"/>
                  <a:pt x="11157626" y="5787958"/>
                </a:cubicBezTo>
                <a:cubicBezTo>
                  <a:pt x="11134263" y="5772383"/>
                  <a:pt x="11111066" y="5724088"/>
                  <a:pt x="11099260" y="5710136"/>
                </a:cubicBezTo>
                <a:cubicBezTo>
                  <a:pt x="11078525" y="5685632"/>
                  <a:pt x="11045521" y="5670754"/>
                  <a:pt x="11031166" y="5642043"/>
                </a:cubicBezTo>
                <a:cubicBezTo>
                  <a:pt x="10945524" y="5470758"/>
                  <a:pt x="11073673" y="5722445"/>
                  <a:pt x="10953345" y="5505856"/>
                </a:cubicBezTo>
                <a:cubicBezTo>
                  <a:pt x="10810618" y="5248948"/>
                  <a:pt x="10968018" y="5514098"/>
                  <a:pt x="10875523" y="5359941"/>
                </a:cubicBezTo>
                <a:cubicBezTo>
                  <a:pt x="10872281" y="5346971"/>
                  <a:pt x="10872532" y="5332578"/>
                  <a:pt x="10865796" y="5321030"/>
                </a:cubicBezTo>
                <a:cubicBezTo>
                  <a:pt x="10849458" y="5293021"/>
                  <a:pt x="10807430" y="5243209"/>
                  <a:pt x="10807430" y="5243209"/>
                </a:cubicBezTo>
                <a:cubicBezTo>
                  <a:pt x="10792633" y="5184024"/>
                  <a:pt x="10807102" y="5220506"/>
                  <a:pt x="10768519" y="5165387"/>
                </a:cubicBezTo>
                <a:cubicBezTo>
                  <a:pt x="10755110" y="5146231"/>
                  <a:pt x="10751791" y="5114415"/>
                  <a:pt x="10729609" y="5107021"/>
                </a:cubicBezTo>
                <a:lnTo>
                  <a:pt x="10671243" y="5087566"/>
                </a:lnTo>
                <a:cubicBezTo>
                  <a:pt x="10661515" y="5077838"/>
                  <a:pt x="10648212" y="5070688"/>
                  <a:pt x="10642060" y="5058383"/>
                </a:cubicBezTo>
                <a:cubicBezTo>
                  <a:pt x="10584675" y="4943615"/>
                  <a:pt x="10679030" y="5070062"/>
                  <a:pt x="10612877" y="4970834"/>
                </a:cubicBezTo>
                <a:cubicBezTo>
                  <a:pt x="10607790" y="4963203"/>
                  <a:pt x="10599150" y="4958541"/>
                  <a:pt x="10593421" y="4951379"/>
                </a:cubicBezTo>
                <a:cubicBezTo>
                  <a:pt x="10586118" y="4942250"/>
                  <a:pt x="10580761" y="4931710"/>
                  <a:pt x="10573966" y="4922196"/>
                </a:cubicBezTo>
                <a:cubicBezTo>
                  <a:pt x="10564543" y="4909003"/>
                  <a:pt x="10554511" y="4896255"/>
                  <a:pt x="10544783" y="4883285"/>
                </a:cubicBezTo>
                <a:cubicBezTo>
                  <a:pt x="10527098" y="4812547"/>
                  <a:pt x="10550658" y="4869705"/>
                  <a:pt x="10505872" y="4824919"/>
                </a:cubicBezTo>
                <a:cubicBezTo>
                  <a:pt x="10490072" y="4809119"/>
                  <a:pt x="10477135" y="4774628"/>
                  <a:pt x="10466962" y="4756826"/>
                </a:cubicBezTo>
                <a:cubicBezTo>
                  <a:pt x="10447210" y="4722260"/>
                  <a:pt x="10440274" y="4720411"/>
                  <a:pt x="10408596" y="4688732"/>
                </a:cubicBezTo>
                <a:cubicBezTo>
                  <a:pt x="10398322" y="4657910"/>
                  <a:pt x="10400963" y="4657303"/>
                  <a:pt x="10379413" y="4630366"/>
                </a:cubicBezTo>
                <a:cubicBezTo>
                  <a:pt x="10373684" y="4623204"/>
                  <a:pt x="10365686" y="4618073"/>
                  <a:pt x="10359957" y="4610911"/>
                </a:cubicBezTo>
                <a:cubicBezTo>
                  <a:pt x="10352654" y="4601782"/>
                  <a:pt x="10348769" y="4589995"/>
                  <a:pt x="10340502" y="4581728"/>
                </a:cubicBezTo>
                <a:cubicBezTo>
                  <a:pt x="10332235" y="4573461"/>
                  <a:pt x="10320117" y="4569972"/>
                  <a:pt x="10311319" y="4562273"/>
                </a:cubicBezTo>
                <a:cubicBezTo>
                  <a:pt x="10294064" y="4547174"/>
                  <a:pt x="10281759" y="4526352"/>
                  <a:pt x="10262681" y="4513634"/>
                </a:cubicBezTo>
                <a:cubicBezTo>
                  <a:pt x="10252953" y="4507149"/>
                  <a:pt x="10242479" y="4501663"/>
                  <a:pt x="10233498" y="4494179"/>
                </a:cubicBezTo>
                <a:cubicBezTo>
                  <a:pt x="10222930" y="4485372"/>
                  <a:pt x="10215510" y="4472992"/>
                  <a:pt x="10204315" y="4464996"/>
                </a:cubicBezTo>
                <a:cubicBezTo>
                  <a:pt x="10192515" y="4456567"/>
                  <a:pt x="10178374" y="4452026"/>
                  <a:pt x="10165404" y="4445541"/>
                </a:cubicBezTo>
                <a:cubicBezTo>
                  <a:pt x="10158919" y="4435813"/>
                  <a:pt x="10154216" y="4424625"/>
                  <a:pt x="10145949" y="4416358"/>
                </a:cubicBezTo>
                <a:cubicBezTo>
                  <a:pt x="10132197" y="4402606"/>
                  <a:pt x="10093117" y="4385078"/>
                  <a:pt x="10077855" y="4377447"/>
                </a:cubicBezTo>
                <a:lnTo>
                  <a:pt x="9844392" y="4387175"/>
                </a:lnTo>
                <a:cubicBezTo>
                  <a:pt x="9821939" y="4391820"/>
                  <a:pt x="9812655" y="4420320"/>
                  <a:pt x="9795753" y="4435813"/>
                </a:cubicBezTo>
                <a:cubicBezTo>
                  <a:pt x="9773716" y="4456014"/>
                  <a:pt x="9750358" y="4474724"/>
                  <a:pt x="9727660" y="4494179"/>
                </a:cubicBezTo>
                <a:cubicBezTo>
                  <a:pt x="9708318" y="4571544"/>
                  <a:pt x="9732844" y="4494836"/>
                  <a:pt x="9688749" y="4572000"/>
                </a:cubicBezTo>
                <a:cubicBezTo>
                  <a:pt x="9683662" y="4580903"/>
                  <a:pt x="9683607" y="4592012"/>
                  <a:pt x="9679021" y="4601183"/>
                </a:cubicBezTo>
                <a:cubicBezTo>
                  <a:pt x="9673793" y="4611640"/>
                  <a:pt x="9666051" y="4620638"/>
                  <a:pt x="9659566" y="4630366"/>
                </a:cubicBezTo>
                <a:cubicBezTo>
                  <a:pt x="9653081" y="4653064"/>
                  <a:pt x="9646894" y="4675849"/>
                  <a:pt x="9640111" y="4698460"/>
                </a:cubicBezTo>
                <a:cubicBezTo>
                  <a:pt x="9637165" y="4708281"/>
                  <a:pt x="9632870" y="4717695"/>
                  <a:pt x="9630383" y="4727643"/>
                </a:cubicBezTo>
                <a:cubicBezTo>
                  <a:pt x="9626373" y="4743683"/>
                  <a:pt x="9625883" y="4760596"/>
                  <a:pt x="9620655" y="4776281"/>
                </a:cubicBezTo>
                <a:cubicBezTo>
                  <a:pt x="9616069" y="4790038"/>
                  <a:pt x="9606912" y="4801863"/>
                  <a:pt x="9601200" y="4815192"/>
                </a:cubicBezTo>
                <a:cubicBezTo>
                  <a:pt x="9597161" y="4824617"/>
                  <a:pt x="9594715" y="4834647"/>
                  <a:pt x="9591472" y="4844375"/>
                </a:cubicBezTo>
                <a:cubicBezTo>
                  <a:pt x="9600370" y="4933352"/>
                  <a:pt x="9599911" y="4936842"/>
                  <a:pt x="9610928" y="5019473"/>
                </a:cubicBezTo>
                <a:cubicBezTo>
                  <a:pt x="9613958" y="5042200"/>
                  <a:pt x="9617976" y="5064795"/>
                  <a:pt x="9620655" y="5087566"/>
                </a:cubicBezTo>
                <a:cubicBezTo>
                  <a:pt x="9624462" y="5119930"/>
                  <a:pt x="9627140" y="5152417"/>
                  <a:pt x="9630383" y="5184843"/>
                </a:cubicBezTo>
                <a:cubicBezTo>
                  <a:pt x="9627140" y="5272392"/>
                  <a:pt x="9629094" y="5360288"/>
                  <a:pt x="9620655" y="5447490"/>
                </a:cubicBezTo>
                <a:cubicBezTo>
                  <a:pt x="9619258" y="5461923"/>
                  <a:pt x="9606292" y="5472822"/>
                  <a:pt x="9601200" y="5486400"/>
                </a:cubicBezTo>
                <a:cubicBezTo>
                  <a:pt x="9582488" y="5536298"/>
                  <a:pt x="9600245" y="5518450"/>
                  <a:pt x="9581745" y="5573949"/>
                </a:cubicBezTo>
                <a:cubicBezTo>
                  <a:pt x="9577159" y="5587706"/>
                  <a:pt x="9568001" y="5599531"/>
                  <a:pt x="9562289" y="5612860"/>
                </a:cubicBezTo>
                <a:cubicBezTo>
                  <a:pt x="9558250" y="5622285"/>
                  <a:pt x="9555379" y="5632184"/>
                  <a:pt x="9552562" y="5642043"/>
                </a:cubicBezTo>
                <a:cubicBezTo>
                  <a:pt x="9548889" y="5654898"/>
                  <a:pt x="9548100" y="5668665"/>
                  <a:pt x="9542834" y="5680953"/>
                </a:cubicBezTo>
                <a:cubicBezTo>
                  <a:pt x="9538229" y="5691699"/>
                  <a:pt x="9531146" y="5701398"/>
                  <a:pt x="9523379" y="5710136"/>
                </a:cubicBezTo>
                <a:cubicBezTo>
                  <a:pt x="9505100" y="5730700"/>
                  <a:pt x="9480275" y="5745609"/>
                  <a:pt x="9465013" y="5768502"/>
                </a:cubicBezTo>
                <a:cubicBezTo>
                  <a:pt x="9458528" y="5778230"/>
                  <a:pt x="9452860" y="5788556"/>
                  <a:pt x="9445557" y="5797685"/>
                </a:cubicBezTo>
                <a:cubicBezTo>
                  <a:pt x="9421431" y="5827843"/>
                  <a:pt x="9426606" y="5806407"/>
                  <a:pt x="9406647" y="5846324"/>
                </a:cubicBezTo>
                <a:cubicBezTo>
                  <a:pt x="9402061" y="5855495"/>
                  <a:pt x="9400958" y="5866082"/>
                  <a:pt x="9396919" y="5875507"/>
                </a:cubicBezTo>
                <a:cubicBezTo>
                  <a:pt x="9391207" y="5888835"/>
                  <a:pt x="9384925" y="5901983"/>
                  <a:pt x="9377464" y="5914417"/>
                </a:cubicBezTo>
                <a:cubicBezTo>
                  <a:pt x="9365434" y="5934467"/>
                  <a:pt x="9338553" y="5972783"/>
                  <a:pt x="9338553" y="5972783"/>
                </a:cubicBezTo>
                <a:cubicBezTo>
                  <a:pt x="9332068" y="5992238"/>
                  <a:pt x="9324072" y="6011254"/>
                  <a:pt x="9319098" y="6031149"/>
                </a:cubicBezTo>
                <a:cubicBezTo>
                  <a:pt x="9315855" y="6044119"/>
                  <a:pt x="9313212" y="6057254"/>
                  <a:pt x="9309370" y="6070060"/>
                </a:cubicBezTo>
                <a:cubicBezTo>
                  <a:pt x="9303477" y="6089703"/>
                  <a:pt x="9294889" y="6108531"/>
                  <a:pt x="9289915" y="6128426"/>
                </a:cubicBezTo>
                <a:cubicBezTo>
                  <a:pt x="9286672" y="6141396"/>
                  <a:pt x="9283860" y="6154481"/>
                  <a:pt x="9280187" y="6167336"/>
                </a:cubicBezTo>
                <a:cubicBezTo>
                  <a:pt x="9267828" y="6210593"/>
                  <a:pt x="9270867" y="6184759"/>
                  <a:pt x="9260732" y="6235430"/>
                </a:cubicBezTo>
                <a:cubicBezTo>
                  <a:pt x="9256864" y="6254771"/>
                  <a:pt x="9256086" y="6274738"/>
                  <a:pt x="9251004" y="6293796"/>
                </a:cubicBezTo>
                <a:cubicBezTo>
                  <a:pt x="9243078" y="6323519"/>
                  <a:pt x="9231549" y="6352162"/>
                  <a:pt x="9221821" y="6381345"/>
                </a:cubicBezTo>
                <a:cubicBezTo>
                  <a:pt x="9218579" y="6391073"/>
                  <a:pt x="9214581" y="6400580"/>
                  <a:pt x="9212094" y="6410528"/>
                </a:cubicBezTo>
                <a:cubicBezTo>
                  <a:pt x="9208851" y="6423498"/>
                  <a:pt x="9207796" y="6437221"/>
                  <a:pt x="9202366" y="6449438"/>
                </a:cubicBezTo>
                <a:cubicBezTo>
                  <a:pt x="9194687" y="6466716"/>
                  <a:pt x="9181639" y="6481166"/>
                  <a:pt x="9173183" y="6498077"/>
                </a:cubicBezTo>
                <a:cubicBezTo>
                  <a:pt x="9162063" y="6520317"/>
                  <a:pt x="9159279" y="6553692"/>
                  <a:pt x="9153728" y="6575898"/>
                </a:cubicBezTo>
                <a:cubicBezTo>
                  <a:pt x="9148843" y="6595437"/>
                  <a:pt x="9135251" y="6629004"/>
                  <a:pt x="9124545" y="6643992"/>
                </a:cubicBezTo>
                <a:cubicBezTo>
                  <a:pt x="9116549" y="6655187"/>
                  <a:pt x="9107388" y="6666494"/>
                  <a:pt x="9095362" y="6673175"/>
                </a:cubicBezTo>
                <a:cubicBezTo>
                  <a:pt x="9077435" y="6683134"/>
                  <a:pt x="9054060" y="6681255"/>
                  <a:pt x="9036996" y="6692630"/>
                </a:cubicBezTo>
                <a:cubicBezTo>
                  <a:pt x="9027268" y="6699115"/>
                  <a:pt x="9018270" y="6706857"/>
                  <a:pt x="9007813" y="6712085"/>
                </a:cubicBezTo>
                <a:cubicBezTo>
                  <a:pt x="8998642" y="6716671"/>
                  <a:pt x="8988489" y="6718996"/>
                  <a:pt x="8978630" y="6721813"/>
                </a:cubicBezTo>
                <a:cubicBezTo>
                  <a:pt x="8908716" y="6741789"/>
                  <a:pt x="8971333" y="6721205"/>
                  <a:pt x="8891081" y="6741268"/>
                </a:cubicBezTo>
                <a:cubicBezTo>
                  <a:pt x="8868179" y="6746993"/>
                  <a:pt x="8846069" y="6755778"/>
                  <a:pt x="8822987" y="6760724"/>
                </a:cubicBezTo>
                <a:cubicBezTo>
                  <a:pt x="8800568" y="6765528"/>
                  <a:pt x="8777555" y="6766965"/>
                  <a:pt x="8754894" y="6770451"/>
                </a:cubicBezTo>
                <a:cubicBezTo>
                  <a:pt x="8735400" y="6773450"/>
                  <a:pt x="8715983" y="6776936"/>
                  <a:pt x="8696528" y="6780179"/>
                </a:cubicBezTo>
                <a:lnTo>
                  <a:pt x="7762672" y="6770451"/>
                </a:lnTo>
                <a:cubicBezTo>
                  <a:pt x="7739748" y="6770006"/>
                  <a:pt x="7717306" y="6763754"/>
                  <a:pt x="7694579" y="6760724"/>
                </a:cubicBezTo>
                <a:cubicBezTo>
                  <a:pt x="7525663" y="6738202"/>
                  <a:pt x="7722166" y="6767213"/>
                  <a:pt x="7490298" y="6731541"/>
                </a:cubicBezTo>
                <a:cubicBezTo>
                  <a:pt x="7433080" y="6712468"/>
                  <a:pt x="7479536" y="6725834"/>
                  <a:pt x="7383294" y="6712085"/>
                </a:cubicBezTo>
                <a:cubicBezTo>
                  <a:pt x="7363769" y="6709296"/>
                  <a:pt x="7344453" y="6705147"/>
                  <a:pt x="7324928" y="6702358"/>
                </a:cubicBezTo>
                <a:cubicBezTo>
                  <a:pt x="7278126" y="6695672"/>
                  <a:pt x="7205524" y="6688010"/>
                  <a:pt x="7159557" y="6682902"/>
                </a:cubicBezTo>
                <a:cubicBezTo>
                  <a:pt x="7149829" y="6679660"/>
                  <a:pt x="7140628" y="6673175"/>
                  <a:pt x="7130374" y="6673175"/>
                </a:cubicBezTo>
                <a:cubicBezTo>
                  <a:pt x="7117850" y="6673175"/>
                  <a:pt x="7020298" y="6689899"/>
                  <a:pt x="7003915" y="6692630"/>
                </a:cubicBezTo>
                <a:cubicBezTo>
                  <a:pt x="6932579" y="6689387"/>
                  <a:pt x="6859784" y="6697613"/>
                  <a:pt x="6789906" y="6682902"/>
                </a:cubicBezTo>
                <a:cubicBezTo>
                  <a:pt x="6734492" y="6671236"/>
                  <a:pt x="6687987" y="6632717"/>
                  <a:pt x="6634264" y="6614809"/>
                </a:cubicBezTo>
                <a:cubicBezTo>
                  <a:pt x="6609463" y="6606542"/>
                  <a:pt x="6582265" y="6609158"/>
                  <a:pt x="6556443" y="6605081"/>
                </a:cubicBezTo>
                <a:cubicBezTo>
                  <a:pt x="6520634" y="6599427"/>
                  <a:pt x="6485106" y="6592111"/>
                  <a:pt x="6449438" y="6585626"/>
                </a:cubicBezTo>
                <a:cubicBezTo>
                  <a:pt x="6436468" y="6572656"/>
                  <a:pt x="6426934" y="6554918"/>
                  <a:pt x="6410528" y="6546715"/>
                </a:cubicBezTo>
                <a:cubicBezTo>
                  <a:pt x="6392887" y="6537894"/>
                  <a:pt x="6371548" y="6540622"/>
                  <a:pt x="6352162" y="6536987"/>
                </a:cubicBezTo>
                <a:cubicBezTo>
                  <a:pt x="6319661" y="6530893"/>
                  <a:pt x="6287311" y="6524017"/>
                  <a:pt x="6254885" y="6517532"/>
                </a:cubicBezTo>
                <a:cubicBezTo>
                  <a:pt x="6241775" y="6514910"/>
                  <a:pt x="6229084" y="6510426"/>
                  <a:pt x="6215974" y="6507804"/>
                </a:cubicBezTo>
                <a:cubicBezTo>
                  <a:pt x="6196634" y="6503936"/>
                  <a:pt x="6177064" y="6501319"/>
                  <a:pt x="6157609" y="6498077"/>
                </a:cubicBezTo>
                <a:cubicBezTo>
                  <a:pt x="6060029" y="6465549"/>
                  <a:pt x="6238916" y="6526709"/>
                  <a:pt x="6070060" y="6459166"/>
                </a:cubicBezTo>
                <a:cubicBezTo>
                  <a:pt x="5946624" y="6409791"/>
                  <a:pt x="6101030" y="6482165"/>
                  <a:pt x="6001966" y="6439711"/>
                </a:cubicBezTo>
                <a:cubicBezTo>
                  <a:pt x="5988637" y="6433999"/>
                  <a:pt x="5976812" y="6424842"/>
                  <a:pt x="5963055" y="6420256"/>
                </a:cubicBezTo>
                <a:cubicBezTo>
                  <a:pt x="5937688" y="6411800"/>
                  <a:pt x="5911031" y="6407835"/>
                  <a:pt x="5885234" y="6400800"/>
                </a:cubicBezTo>
                <a:cubicBezTo>
                  <a:pt x="5875342" y="6398102"/>
                  <a:pt x="5865872" y="6394019"/>
                  <a:pt x="5856051" y="6391073"/>
                </a:cubicBezTo>
                <a:cubicBezTo>
                  <a:pt x="5798210" y="6373721"/>
                  <a:pt x="5797772" y="6374071"/>
                  <a:pt x="5749047" y="6361890"/>
                </a:cubicBezTo>
                <a:cubicBezTo>
                  <a:pt x="5732834" y="6352162"/>
                  <a:pt x="5718215" y="6339066"/>
                  <a:pt x="5700409" y="6332707"/>
                </a:cubicBezTo>
                <a:cubicBezTo>
                  <a:pt x="5671905" y="6322527"/>
                  <a:pt x="5586984" y="6313289"/>
                  <a:pt x="5554494" y="6293796"/>
                </a:cubicBezTo>
                <a:cubicBezTo>
                  <a:pt x="5538281" y="6284068"/>
                  <a:pt x="5521888" y="6274634"/>
                  <a:pt x="5505855" y="6264613"/>
                </a:cubicBezTo>
                <a:cubicBezTo>
                  <a:pt x="5495941" y="6258417"/>
                  <a:pt x="5487129" y="6250386"/>
                  <a:pt x="5476672" y="6245158"/>
                </a:cubicBezTo>
                <a:cubicBezTo>
                  <a:pt x="5467501" y="6240572"/>
                  <a:pt x="5457217" y="6238673"/>
                  <a:pt x="5447489" y="6235430"/>
                </a:cubicBezTo>
                <a:cubicBezTo>
                  <a:pt x="5434519" y="6222460"/>
                  <a:pt x="5422383" y="6208598"/>
                  <a:pt x="5408579" y="6196519"/>
                </a:cubicBezTo>
                <a:cubicBezTo>
                  <a:pt x="5389274" y="6179627"/>
                  <a:pt x="5362276" y="6162408"/>
                  <a:pt x="5340485" y="6147881"/>
                </a:cubicBezTo>
                <a:cubicBezTo>
                  <a:pt x="5283769" y="6062807"/>
                  <a:pt x="5318107" y="6106048"/>
                  <a:pt x="5233481" y="6021421"/>
                </a:cubicBezTo>
                <a:lnTo>
                  <a:pt x="5204298" y="5992238"/>
                </a:lnTo>
                <a:cubicBezTo>
                  <a:pt x="5201055" y="5982511"/>
                  <a:pt x="5200258" y="5971587"/>
                  <a:pt x="5194570" y="5963056"/>
                </a:cubicBezTo>
                <a:cubicBezTo>
                  <a:pt x="5179590" y="5940586"/>
                  <a:pt x="5157737" y="5928773"/>
                  <a:pt x="5136204" y="5914417"/>
                </a:cubicBezTo>
                <a:cubicBezTo>
                  <a:pt x="5129719" y="5901447"/>
                  <a:pt x="5126032" y="5886647"/>
                  <a:pt x="5116749" y="5875507"/>
                </a:cubicBezTo>
                <a:cubicBezTo>
                  <a:pt x="5109264" y="5866525"/>
                  <a:pt x="5096795" y="5863229"/>
                  <a:pt x="5087566" y="5856051"/>
                </a:cubicBezTo>
                <a:cubicBezTo>
                  <a:pt x="5067576" y="5840503"/>
                  <a:pt x="5049190" y="5822961"/>
                  <a:pt x="5029200" y="5807413"/>
                </a:cubicBezTo>
                <a:cubicBezTo>
                  <a:pt x="4969500" y="5760980"/>
                  <a:pt x="5033359" y="5816671"/>
                  <a:pt x="4961106" y="5768502"/>
                </a:cubicBezTo>
                <a:cubicBezTo>
                  <a:pt x="4934126" y="5750515"/>
                  <a:pt x="4909509" y="5729208"/>
                  <a:pt x="4883285" y="5710136"/>
                </a:cubicBezTo>
                <a:cubicBezTo>
                  <a:pt x="4839767" y="5678486"/>
                  <a:pt x="4815476" y="5671368"/>
                  <a:pt x="4756826" y="5642043"/>
                </a:cubicBezTo>
                <a:cubicBezTo>
                  <a:pt x="4730885" y="5629073"/>
                  <a:pt x="4706518" y="5612303"/>
                  <a:pt x="4679004" y="5603132"/>
                </a:cubicBezTo>
                <a:cubicBezTo>
                  <a:pt x="4649821" y="5593404"/>
                  <a:pt x="4620424" y="5584295"/>
                  <a:pt x="4591455" y="5573949"/>
                </a:cubicBezTo>
                <a:cubicBezTo>
                  <a:pt x="4575011" y="5568076"/>
                  <a:pt x="4559382" y="5560016"/>
                  <a:pt x="4542817" y="5554494"/>
                </a:cubicBezTo>
                <a:cubicBezTo>
                  <a:pt x="4504054" y="5541573"/>
                  <a:pt x="4488646" y="5544617"/>
                  <a:pt x="4445540" y="5535038"/>
                </a:cubicBezTo>
                <a:cubicBezTo>
                  <a:pt x="4406387" y="5526337"/>
                  <a:pt x="4366363" y="5519939"/>
                  <a:pt x="4328809" y="5505856"/>
                </a:cubicBezTo>
                <a:cubicBezTo>
                  <a:pt x="4302868" y="5496128"/>
                  <a:pt x="4277270" y="5485434"/>
                  <a:pt x="4250987" y="5476673"/>
                </a:cubicBezTo>
                <a:cubicBezTo>
                  <a:pt x="4239855" y="5472962"/>
                  <a:pt x="4166255" y="5451944"/>
                  <a:pt x="4143983" y="5447490"/>
                </a:cubicBezTo>
                <a:cubicBezTo>
                  <a:pt x="4018279" y="5422350"/>
                  <a:pt x="4160261" y="5454940"/>
                  <a:pt x="4007796" y="5428034"/>
                </a:cubicBezTo>
                <a:cubicBezTo>
                  <a:pt x="3978356" y="5422839"/>
                  <a:pt x="3949630" y="5414088"/>
                  <a:pt x="3920247" y="5408579"/>
                </a:cubicBezTo>
                <a:cubicBezTo>
                  <a:pt x="3859242" y="5397141"/>
                  <a:pt x="3797107" y="5394264"/>
                  <a:pt x="3735421" y="5389124"/>
                </a:cubicBezTo>
                <a:lnTo>
                  <a:pt x="3210128" y="5398851"/>
                </a:lnTo>
                <a:cubicBezTo>
                  <a:pt x="3190415" y="5399508"/>
                  <a:pt x="3171168" y="5405051"/>
                  <a:pt x="3151762" y="5408579"/>
                </a:cubicBezTo>
                <a:cubicBezTo>
                  <a:pt x="3106483" y="5416812"/>
                  <a:pt x="3105846" y="5417626"/>
                  <a:pt x="3064213" y="5428034"/>
                </a:cubicBezTo>
                <a:cubicBezTo>
                  <a:pt x="2961447" y="5505108"/>
                  <a:pt x="3092830" y="5415315"/>
                  <a:pt x="2976664" y="5466945"/>
                </a:cubicBezTo>
                <a:cubicBezTo>
                  <a:pt x="2961849" y="5473530"/>
                  <a:pt x="2951035" y="5486831"/>
                  <a:pt x="2937753" y="5496128"/>
                </a:cubicBezTo>
                <a:cubicBezTo>
                  <a:pt x="2918597" y="5509537"/>
                  <a:pt x="2898093" y="5521008"/>
                  <a:pt x="2879387" y="5535038"/>
                </a:cubicBezTo>
                <a:cubicBezTo>
                  <a:pt x="2866417" y="5544766"/>
                  <a:pt x="2852528" y="5553375"/>
                  <a:pt x="2840477" y="5564221"/>
                </a:cubicBezTo>
                <a:cubicBezTo>
                  <a:pt x="2763282" y="5633697"/>
                  <a:pt x="2812528" y="5612448"/>
                  <a:pt x="2752928" y="5632315"/>
                </a:cubicBezTo>
                <a:cubicBezTo>
                  <a:pt x="2743200" y="5642043"/>
                  <a:pt x="2732552" y="5650930"/>
                  <a:pt x="2723745" y="5661498"/>
                </a:cubicBezTo>
                <a:cubicBezTo>
                  <a:pt x="2687197" y="5705356"/>
                  <a:pt x="2716863" y="5701755"/>
                  <a:pt x="2645923" y="5749047"/>
                </a:cubicBezTo>
                <a:cubicBezTo>
                  <a:pt x="2556101" y="5808927"/>
                  <a:pt x="2666590" y="5732513"/>
                  <a:pt x="2597285" y="5787958"/>
                </a:cubicBezTo>
                <a:cubicBezTo>
                  <a:pt x="2588156" y="5795261"/>
                  <a:pt x="2577615" y="5800618"/>
                  <a:pt x="2568102" y="5807413"/>
                </a:cubicBezTo>
                <a:cubicBezTo>
                  <a:pt x="2557815" y="5814761"/>
                  <a:pt x="2515297" y="5848407"/>
                  <a:pt x="2500009" y="5856051"/>
                </a:cubicBezTo>
                <a:cubicBezTo>
                  <a:pt x="2490838" y="5860637"/>
                  <a:pt x="2480251" y="5861740"/>
                  <a:pt x="2470826" y="5865779"/>
                </a:cubicBezTo>
                <a:cubicBezTo>
                  <a:pt x="2457497" y="5871491"/>
                  <a:pt x="2444885" y="5878749"/>
                  <a:pt x="2431915" y="5885234"/>
                </a:cubicBezTo>
                <a:cubicBezTo>
                  <a:pt x="2414138" y="5911900"/>
                  <a:pt x="2399253" y="5942493"/>
                  <a:pt x="2373549" y="5963056"/>
                </a:cubicBezTo>
                <a:cubicBezTo>
                  <a:pt x="2326174" y="6000957"/>
                  <a:pt x="2360240" y="5962388"/>
                  <a:pt x="2305455" y="6011694"/>
                </a:cubicBezTo>
                <a:cubicBezTo>
                  <a:pt x="2285004" y="6030100"/>
                  <a:pt x="2266544" y="6050605"/>
                  <a:pt x="2247089" y="6070060"/>
                </a:cubicBezTo>
                <a:cubicBezTo>
                  <a:pt x="2234119" y="6083030"/>
                  <a:pt x="2223441" y="6098795"/>
                  <a:pt x="2208179" y="6108970"/>
                </a:cubicBezTo>
                <a:cubicBezTo>
                  <a:pt x="2188724" y="6121940"/>
                  <a:pt x="2166347" y="6131347"/>
                  <a:pt x="2149813" y="6147881"/>
                </a:cubicBezTo>
                <a:cubicBezTo>
                  <a:pt x="2029815" y="6267876"/>
                  <a:pt x="2152421" y="6151631"/>
                  <a:pt x="2071992" y="6215975"/>
                </a:cubicBezTo>
                <a:cubicBezTo>
                  <a:pt x="2064830" y="6221704"/>
                  <a:pt x="2058265" y="6228268"/>
                  <a:pt x="2052536" y="6235430"/>
                </a:cubicBezTo>
                <a:cubicBezTo>
                  <a:pt x="2045233" y="6244559"/>
                  <a:pt x="2042809" y="6258128"/>
                  <a:pt x="2033081" y="6264613"/>
                </a:cubicBezTo>
                <a:cubicBezTo>
                  <a:pt x="2021957" y="6272029"/>
                  <a:pt x="2007140" y="6271098"/>
                  <a:pt x="1994170" y="6274341"/>
                </a:cubicBezTo>
                <a:cubicBezTo>
                  <a:pt x="1987685" y="6284069"/>
                  <a:pt x="1982982" y="6295257"/>
                  <a:pt x="1974715" y="6303524"/>
                </a:cubicBezTo>
                <a:cubicBezTo>
                  <a:pt x="1946839" y="6331400"/>
                  <a:pt x="1947994" y="6316885"/>
                  <a:pt x="1916349" y="6332707"/>
                </a:cubicBezTo>
                <a:cubicBezTo>
                  <a:pt x="1901064" y="6340349"/>
                  <a:pt x="1858538" y="6374000"/>
                  <a:pt x="1848255" y="6381345"/>
                </a:cubicBezTo>
                <a:cubicBezTo>
                  <a:pt x="1838741" y="6388140"/>
                  <a:pt x="1828201" y="6393497"/>
                  <a:pt x="1819072" y="6400800"/>
                </a:cubicBezTo>
                <a:cubicBezTo>
                  <a:pt x="1811910" y="6406529"/>
                  <a:pt x="1805346" y="6413094"/>
                  <a:pt x="1799617" y="6420256"/>
                </a:cubicBezTo>
                <a:cubicBezTo>
                  <a:pt x="1792314" y="6429385"/>
                  <a:pt x="1789291" y="6442135"/>
                  <a:pt x="1780162" y="6449438"/>
                </a:cubicBezTo>
                <a:cubicBezTo>
                  <a:pt x="1772155" y="6455844"/>
                  <a:pt x="1760707" y="6455923"/>
                  <a:pt x="1750979" y="6459166"/>
                </a:cubicBezTo>
                <a:cubicBezTo>
                  <a:pt x="1741564" y="6487411"/>
                  <a:pt x="1742367" y="6493533"/>
                  <a:pt x="1721796" y="6517532"/>
                </a:cubicBezTo>
                <a:cubicBezTo>
                  <a:pt x="1709859" y="6531459"/>
                  <a:pt x="1699291" y="6548240"/>
                  <a:pt x="1682885" y="6556443"/>
                </a:cubicBezTo>
                <a:lnTo>
                  <a:pt x="1643974" y="6575898"/>
                </a:lnTo>
                <a:lnTo>
                  <a:pt x="1605064" y="6634264"/>
                </a:lnTo>
                <a:cubicBezTo>
                  <a:pt x="1587102" y="6661208"/>
                  <a:pt x="1569808" y="6688975"/>
                  <a:pt x="1546698" y="6712085"/>
                </a:cubicBezTo>
                <a:cubicBezTo>
                  <a:pt x="1517515" y="6741268"/>
                  <a:pt x="1447153" y="6754391"/>
                  <a:pt x="1420238" y="6760724"/>
                </a:cubicBezTo>
                <a:cubicBezTo>
                  <a:pt x="1359062" y="6775118"/>
                  <a:pt x="1209864" y="6778356"/>
                  <a:pt x="1177047" y="6780179"/>
                </a:cubicBezTo>
                <a:cubicBezTo>
                  <a:pt x="1120360" y="6794351"/>
                  <a:pt x="1004581" y="6830678"/>
                  <a:pt x="933855" y="6828817"/>
                </a:cubicBezTo>
                <a:cubicBezTo>
                  <a:pt x="800306" y="6825302"/>
                  <a:pt x="588261" y="6803315"/>
                  <a:pt x="447472" y="6789907"/>
                </a:cubicBezTo>
                <a:cubicBezTo>
                  <a:pt x="434502" y="6770452"/>
                  <a:pt x="419759" y="6752068"/>
                  <a:pt x="408562" y="6731541"/>
                </a:cubicBezTo>
                <a:cubicBezTo>
                  <a:pt x="333610" y="6594128"/>
                  <a:pt x="491483" y="6817014"/>
                  <a:pt x="330740" y="6575898"/>
                </a:cubicBezTo>
                <a:cubicBezTo>
                  <a:pt x="320565" y="6560636"/>
                  <a:pt x="302836" y="6551661"/>
                  <a:pt x="291830" y="6536987"/>
                </a:cubicBezTo>
                <a:cubicBezTo>
                  <a:pt x="254055" y="6486620"/>
                  <a:pt x="220494" y="6433226"/>
                  <a:pt x="184826" y="6381345"/>
                </a:cubicBezTo>
                <a:cubicBezTo>
                  <a:pt x="178341" y="6358647"/>
                  <a:pt x="172153" y="6335862"/>
                  <a:pt x="165370" y="6313251"/>
                </a:cubicBezTo>
                <a:cubicBezTo>
                  <a:pt x="162424" y="6303430"/>
                  <a:pt x="159682" y="6293493"/>
                  <a:pt x="155643" y="6284068"/>
                </a:cubicBezTo>
                <a:cubicBezTo>
                  <a:pt x="149931" y="6270739"/>
                  <a:pt x="142422" y="6258250"/>
                  <a:pt x="136187" y="6245158"/>
                </a:cubicBezTo>
                <a:cubicBezTo>
                  <a:pt x="56285" y="6077365"/>
                  <a:pt x="77247" y="6136429"/>
                  <a:pt x="48638" y="6050604"/>
                </a:cubicBezTo>
                <a:cubicBezTo>
                  <a:pt x="45396" y="6024664"/>
                  <a:pt x="44789" y="5998256"/>
                  <a:pt x="38911" y="5972783"/>
                </a:cubicBezTo>
                <a:cubicBezTo>
                  <a:pt x="34985" y="5955769"/>
                  <a:pt x="22880" y="5941268"/>
                  <a:pt x="19455" y="5924145"/>
                </a:cubicBezTo>
                <a:cubicBezTo>
                  <a:pt x="9257" y="5873155"/>
                  <a:pt x="712" y="5655564"/>
                  <a:pt x="0" y="5642043"/>
                </a:cubicBezTo>
                <a:cubicBezTo>
                  <a:pt x="3243" y="5110264"/>
                  <a:pt x="400" y="4578414"/>
                  <a:pt x="9728" y="4046707"/>
                </a:cubicBezTo>
                <a:cubicBezTo>
                  <a:pt x="10142" y="4023104"/>
                  <a:pt x="22972" y="4001387"/>
                  <a:pt x="29183" y="3978613"/>
                </a:cubicBezTo>
                <a:cubicBezTo>
                  <a:pt x="32701" y="3965715"/>
                  <a:pt x="35139" y="3952528"/>
                  <a:pt x="38911" y="3939702"/>
                </a:cubicBezTo>
                <a:cubicBezTo>
                  <a:pt x="51355" y="3897391"/>
                  <a:pt x="67124" y="3856029"/>
                  <a:pt x="77821" y="3813243"/>
                </a:cubicBezTo>
                <a:cubicBezTo>
                  <a:pt x="81064" y="3800273"/>
                  <a:pt x="82584" y="3786745"/>
                  <a:pt x="87549" y="3774332"/>
                </a:cubicBezTo>
                <a:cubicBezTo>
                  <a:pt x="95627" y="3754136"/>
                  <a:pt x="107004" y="3735421"/>
                  <a:pt x="116732" y="3715966"/>
                </a:cubicBezTo>
                <a:cubicBezTo>
                  <a:pt x="135598" y="3565047"/>
                  <a:pt x="114166" y="3711135"/>
                  <a:pt x="145915" y="3560324"/>
                </a:cubicBezTo>
                <a:cubicBezTo>
                  <a:pt x="153383" y="3524849"/>
                  <a:pt x="157774" y="3488767"/>
                  <a:pt x="165370" y="3453319"/>
                </a:cubicBezTo>
                <a:cubicBezTo>
                  <a:pt x="167518" y="3443293"/>
                  <a:pt x="172281" y="3433995"/>
                  <a:pt x="175098" y="3424136"/>
                </a:cubicBezTo>
                <a:cubicBezTo>
                  <a:pt x="178771" y="3411281"/>
                  <a:pt x="180598" y="3397909"/>
                  <a:pt x="184826" y="3385226"/>
                </a:cubicBezTo>
                <a:cubicBezTo>
                  <a:pt x="193587" y="3358943"/>
                  <a:pt x="206594" y="3334098"/>
                  <a:pt x="214009" y="3307404"/>
                </a:cubicBezTo>
                <a:cubicBezTo>
                  <a:pt x="214446" y="3305832"/>
                  <a:pt x="234193" y="3198214"/>
                  <a:pt x="243192" y="3171217"/>
                </a:cubicBezTo>
                <a:cubicBezTo>
                  <a:pt x="248714" y="3154652"/>
                  <a:pt x="256162" y="3138792"/>
                  <a:pt x="262647" y="3122579"/>
                </a:cubicBezTo>
                <a:cubicBezTo>
                  <a:pt x="265889" y="3103124"/>
                  <a:pt x="269767" y="3083764"/>
                  <a:pt x="272374" y="3064213"/>
                </a:cubicBezTo>
                <a:cubicBezTo>
                  <a:pt x="276255" y="3035108"/>
                  <a:pt x="277637" y="3005685"/>
                  <a:pt x="282102" y="2976664"/>
                </a:cubicBezTo>
                <a:cubicBezTo>
                  <a:pt x="287169" y="2943729"/>
                  <a:pt x="293085" y="2938224"/>
                  <a:pt x="301557" y="2908570"/>
                </a:cubicBezTo>
                <a:cubicBezTo>
                  <a:pt x="305230" y="2895715"/>
                  <a:pt x="308042" y="2882630"/>
                  <a:pt x="311285" y="2869660"/>
                </a:cubicBezTo>
                <a:cubicBezTo>
                  <a:pt x="323880" y="2277712"/>
                  <a:pt x="264116" y="2567428"/>
                  <a:pt x="340468" y="2363821"/>
                </a:cubicBezTo>
                <a:cubicBezTo>
                  <a:pt x="354466" y="2326492"/>
                  <a:pt x="347654" y="2338670"/>
                  <a:pt x="359923" y="2295728"/>
                </a:cubicBezTo>
                <a:cubicBezTo>
                  <a:pt x="362740" y="2285869"/>
                  <a:pt x="365065" y="2275716"/>
                  <a:pt x="369651" y="2266545"/>
                </a:cubicBezTo>
                <a:cubicBezTo>
                  <a:pt x="374879" y="2256088"/>
                  <a:pt x="383878" y="2247819"/>
                  <a:pt x="389106" y="2237362"/>
                </a:cubicBezTo>
                <a:cubicBezTo>
                  <a:pt x="393692" y="2228191"/>
                  <a:pt x="391583" y="2215430"/>
                  <a:pt x="398834" y="2208179"/>
                </a:cubicBezTo>
                <a:cubicBezTo>
                  <a:pt x="411638" y="2195375"/>
                  <a:pt x="455579" y="2175753"/>
                  <a:pt x="466928" y="2169268"/>
                </a:cubicBezTo>
                <a:close/>
              </a:path>
            </a:pathLst>
          </a:custGeom>
          <a:gradFill>
            <a:gsLst>
              <a:gs pos="0">
                <a:srgbClr val="FFFF00"/>
              </a:gs>
              <a:gs pos="9737">
                <a:srgbClr val="FBFD89"/>
              </a:gs>
              <a:gs pos="21419">
                <a:srgbClr val="F6FAB2"/>
              </a:gs>
              <a:gs pos="31820">
                <a:srgbClr val="DFECA0">
                  <a:alpha val="72000"/>
                  <a:lumMod val="42000"/>
                  <a:lumOff val="58000"/>
                </a:srgbClr>
              </a:gs>
              <a:gs pos="38948">
                <a:srgbClr val="E8F1DB"/>
              </a:gs>
              <a:gs pos="53880">
                <a:schemeClr val="accent4">
                  <a:lumMod val="20000"/>
                  <a:lumOff val="80000"/>
                </a:schemeClr>
              </a:gs>
              <a:gs pos="74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Untertitel 8"/>
          <p:cNvSpPr>
            <a:spLocks noGrp="1"/>
          </p:cNvSpPr>
          <p:nvPr>
            <p:ph idx="1"/>
          </p:nvPr>
        </p:nvSpPr>
        <p:spPr bwMode="auto">
          <a:xfrm>
            <a:off x="4844547" y="1352910"/>
            <a:ext cx="7363545" cy="4152179"/>
          </a:xfrm>
        </p:spPr>
        <p:txBody>
          <a:bodyPr>
            <a:noAutofit/>
          </a:bodyPr>
          <a:lstStyle/>
          <a:p>
            <a:pPr marL="0" indent="0">
              <a:buNone/>
              <a:defRPr/>
            </a:pPr>
            <a:r>
              <a:rPr lang="de-DE" sz="2400" b="1" dirty="0">
                <a:solidFill>
                  <a:srgbClr val="FF0066"/>
                </a:solidFill>
              </a:rPr>
              <a:t># </a:t>
            </a:r>
            <a:r>
              <a:rPr lang="de-DE" sz="2400" b="1" dirty="0" smtClean="0">
                <a:solidFill>
                  <a:srgbClr val="FF0066"/>
                </a:solidFill>
              </a:rPr>
              <a:t>Introduction </a:t>
            </a:r>
            <a:r>
              <a:rPr lang="de-DE" sz="2400" b="1" dirty="0" err="1" smtClean="0">
                <a:solidFill>
                  <a:srgbClr val="FF0066"/>
                </a:solidFill>
              </a:rPr>
              <a:t>to</a:t>
            </a:r>
            <a:r>
              <a:rPr lang="de-DE" sz="2400" b="1" dirty="0" smtClean="0">
                <a:solidFill>
                  <a:srgbClr val="FF0066"/>
                </a:solidFill>
              </a:rPr>
              <a:t> </a:t>
            </a:r>
            <a:r>
              <a:rPr lang="de-DE" sz="2400" b="1" dirty="0" err="1" smtClean="0">
                <a:solidFill>
                  <a:srgbClr val="FF0066"/>
                </a:solidFill>
              </a:rPr>
              <a:t>the</a:t>
            </a:r>
            <a:r>
              <a:rPr lang="de-DE" sz="2400" b="1" dirty="0" smtClean="0">
                <a:solidFill>
                  <a:srgbClr val="FF0066"/>
                </a:solidFill>
              </a:rPr>
              <a:t> CLIL Setting</a:t>
            </a:r>
            <a:endParaRPr lang="de-DE" sz="2400" b="1" dirty="0">
              <a:solidFill>
                <a:srgbClr val="FF0066"/>
              </a:solidFill>
            </a:endParaRPr>
          </a:p>
          <a:p>
            <a:pPr lvl="1">
              <a:defRPr/>
            </a:pPr>
            <a:r>
              <a:rPr lang="de-DE" sz="1600" b="1" dirty="0" err="1" smtClean="0">
                <a:solidFill>
                  <a:srgbClr val="FF0066"/>
                </a:solidFill>
              </a:rPr>
              <a:t>Specialization</a:t>
            </a:r>
            <a:r>
              <a:rPr lang="de-DE" sz="1600" b="1" dirty="0" smtClean="0">
                <a:solidFill>
                  <a:srgbClr val="FF0066"/>
                </a:solidFill>
              </a:rPr>
              <a:t>, </a:t>
            </a:r>
            <a:r>
              <a:rPr lang="de-DE" sz="1600" b="1" dirty="0" err="1" smtClean="0">
                <a:solidFill>
                  <a:srgbClr val="FF0066"/>
                </a:solidFill>
              </a:rPr>
              <a:t>course</a:t>
            </a:r>
            <a:r>
              <a:rPr lang="de-DE" sz="1600" b="1" dirty="0" smtClean="0">
                <a:solidFill>
                  <a:srgbClr val="FF0066"/>
                </a:solidFill>
              </a:rPr>
              <a:t>, </a:t>
            </a:r>
            <a:r>
              <a:rPr lang="de-DE" sz="1600" b="1" dirty="0" err="1" smtClean="0">
                <a:solidFill>
                  <a:srgbClr val="FF0066"/>
                </a:solidFill>
              </a:rPr>
              <a:t>students</a:t>
            </a:r>
            <a:endParaRPr lang="de-DE" sz="1600" b="1" dirty="0">
              <a:solidFill>
                <a:srgbClr val="FF0066"/>
              </a:solidFill>
            </a:endParaRPr>
          </a:p>
          <a:p>
            <a:pPr lvl="1">
              <a:defRPr/>
            </a:pPr>
            <a:r>
              <a:rPr lang="en-US" sz="1600" b="1" dirty="0">
                <a:solidFill>
                  <a:srgbClr val="FF0066"/>
                </a:solidFill>
              </a:rPr>
              <a:t>Classification in </a:t>
            </a:r>
            <a:r>
              <a:rPr lang="en-US" sz="1600" b="1" dirty="0" smtClean="0">
                <a:solidFill>
                  <a:srgbClr val="FF0066"/>
                </a:solidFill>
              </a:rPr>
              <a:t>team teaching forms</a:t>
            </a:r>
          </a:p>
          <a:p>
            <a:pPr marL="0" indent="0">
              <a:buNone/>
              <a:defRPr/>
            </a:pPr>
            <a:r>
              <a:rPr lang="en-US" sz="2400" b="1" dirty="0">
                <a:solidFill>
                  <a:schemeClr val="tx2"/>
                </a:solidFill>
              </a:rPr>
              <a:t># My CLIL experience – in a </a:t>
            </a:r>
            <a:r>
              <a:rPr lang="en-US" sz="2400" b="1" dirty="0" smtClean="0">
                <a:solidFill>
                  <a:schemeClr val="tx2"/>
                </a:solidFill>
              </a:rPr>
              <a:t>nutshell</a:t>
            </a:r>
          </a:p>
          <a:p>
            <a:pPr lvl="1">
              <a:defRPr/>
            </a:pPr>
            <a:r>
              <a:rPr lang="en-US" sz="1600" b="1" dirty="0">
                <a:solidFill>
                  <a:schemeClr val="tx2"/>
                </a:solidFill>
              </a:rPr>
              <a:t>A picture by </a:t>
            </a:r>
            <a:r>
              <a:rPr lang="en-US" sz="1600" b="1" dirty="0" smtClean="0">
                <a:solidFill>
                  <a:schemeClr val="tx2"/>
                </a:solidFill>
              </a:rPr>
              <a:t>John </a:t>
            </a:r>
            <a:endParaRPr lang="en-US" sz="1600" b="1" dirty="0">
              <a:solidFill>
                <a:schemeClr val="tx2"/>
              </a:solidFill>
            </a:endParaRPr>
          </a:p>
          <a:p>
            <a:pPr lvl="1">
              <a:defRPr/>
            </a:pPr>
            <a:r>
              <a:rPr lang="en-US" sz="1600" b="1" dirty="0">
                <a:solidFill>
                  <a:schemeClr val="tx2"/>
                </a:solidFill>
              </a:rPr>
              <a:t>A picture by Sandra</a:t>
            </a:r>
          </a:p>
          <a:p>
            <a:pPr marL="0" indent="0">
              <a:buNone/>
              <a:defRPr/>
            </a:pPr>
            <a:r>
              <a:rPr lang="en-US" sz="2400" b="1" dirty="0">
                <a:solidFill>
                  <a:schemeClr val="tx2"/>
                </a:solidFill>
              </a:rPr>
              <a:t># Outcome of our reflection process</a:t>
            </a:r>
          </a:p>
          <a:p>
            <a:pPr lvl="1">
              <a:lnSpc>
                <a:spcPct val="100000"/>
              </a:lnSpc>
              <a:defRPr/>
            </a:pPr>
            <a:r>
              <a:rPr lang="en-US" sz="1600" b="1" dirty="0">
                <a:solidFill>
                  <a:schemeClr val="tx2"/>
                </a:solidFill>
              </a:rPr>
              <a:t>What was going well, why? </a:t>
            </a:r>
            <a:endParaRPr lang="en-US" sz="1600" b="1" dirty="0" smtClean="0">
              <a:solidFill>
                <a:schemeClr val="tx2"/>
              </a:solidFill>
            </a:endParaRPr>
          </a:p>
          <a:p>
            <a:pPr lvl="1">
              <a:lnSpc>
                <a:spcPct val="100000"/>
              </a:lnSpc>
              <a:defRPr/>
            </a:pPr>
            <a:r>
              <a:rPr lang="en-US" sz="1600" b="1" dirty="0" smtClean="0">
                <a:solidFill>
                  <a:schemeClr val="tx2"/>
                </a:solidFill>
              </a:rPr>
              <a:t>What was not going so well, why?</a:t>
            </a:r>
          </a:p>
          <a:p>
            <a:pPr lvl="1">
              <a:lnSpc>
                <a:spcPct val="100000"/>
              </a:lnSpc>
              <a:defRPr/>
            </a:pPr>
            <a:r>
              <a:rPr lang="en-US" sz="1600" b="1" dirty="0" smtClean="0">
                <a:solidFill>
                  <a:schemeClr val="tx2"/>
                </a:solidFill>
              </a:rPr>
              <a:t>What did we derive from?</a:t>
            </a:r>
          </a:p>
          <a:p>
            <a:pPr marL="0" indent="0">
              <a:buNone/>
              <a:defRPr/>
            </a:pPr>
            <a:r>
              <a:rPr lang="en-US" sz="2400" b="1" dirty="0">
                <a:solidFill>
                  <a:schemeClr val="tx2"/>
                </a:solidFill>
              </a:rPr>
              <a:t># What is specific about CLIL in higher education context in </a:t>
            </a:r>
            <a:r>
              <a:rPr lang="en-US" sz="2400" b="1" dirty="0" smtClean="0">
                <a:solidFill>
                  <a:schemeClr val="tx2"/>
                </a:solidFill>
              </a:rPr>
              <a:t>an English study program?</a:t>
            </a:r>
          </a:p>
          <a:p>
            <a:pPr lvl="1">
              <a:lnSpc>
                <a:spcPct val="100000"/>
              </a:lnSpc>
              <a:defRPr/>
            </a:pPr>
            <a:r>
              <a:rPr lang="en-US" sz="1600" b="1" dirty="0" smtClean="0">
                <a:solidFill>
                  <a:schemeClr val="tx2"/>
                </a:solidFill>
              </a:rPr>
              <a:t>In regard to Team </a:t>
            </a:r>
            <a:r>
              <a:rPr lang="en-US" sz="1600" b="1" dirty="0">
                <a:solidFill>
                  <a:schemeClr val="tx2"/>
                </a:solidFill>
              </a:rPr>
              <a:t>teaching</a:t>
            </a:r>
          </a:p>
          <a:p>
            <a:pPr lvl="1">
              <a:lnSpc>
                <a:spcPct val="100000"/>
              </a:lnSpc>
              <a:defRPr/>
            </a:pPr>
            <a:r>
              <a:rPr lang="en-US" sz="1600" b="1" dirty="0" smtClean="0">
                <a:solidFill>
                  <a:schemeClr val="tx2"/>
                </a:solidFill>
              </a:rPr>
              <a:t>In regard to Language teaching</a:t>
            </a:r>
          </a:p>
          <a:p>
            <a:pPr marL="0" indent="0">
              <a:lnSpc>
                <a:spcPct val="100000"/>
              </a:lnSpc>
              <a:buNone/>
              <a:defRPr/>
            </a:pPr>
            <a:r>
              <a:rPr lang="en-US" sz="2400" b="1" dirty="0">
                <a:solidFill>
                  <a:schemeClr val="tx2"/>
                </a:solidFill>
              </a:rPr>
              <a:t># Q&amp;A </a:t>
            </a:r>
          </a:p>
          <a:p>
            <a:pPr marL="0" indent="0">
              <a:buNone/>
              <a:defRPr/>
            </a:pPr>
            <a:endParaRPr lang="en-US" sz="2400" b="1" dirty="0">
              <a:solidFill>
                <a:schemeClr val="tx2"/>
              </a:solidFill>
            </a:endParaRPr>
          </a:p>
          <a:p>
            <a:pPr marL="0" indent="0">
              <a:buNone/>
              <a:defRPr/>
            </a:pPr>
            <a:endParaRPr lang="en-US" sz="2800" b="1" dirty="0" smtClean="0">
              <a:solidFill>
                <a:schemeClr val="tx2"/>
              </a:solidFill>
            </a:endParaRPr>
          </a:p>
          <a:p>
            <a:pPr marL="0" indent="0">
              <a:buNone/>
              <a:defRPr/>
            </a:pPr>
            <a:endParaRPr lang="de-DE" sz="2800" b="1" dirty="0">
              <a:solidFill>
                <a:schemeClr val="tx2"/>
              </a:solidFill>
            </a:endParaRPr>
          </a:p>
          <a:p>
            <a:pPr marL="0" indent="0">
              <a:buNone/>
              <a:defRPr/>
            </a:pPr>
            <a:endParaRPr lang="de-DE" sz="2000" dirty="0">
              <a:solidFill>
                <a:schemeClr val="tx2"/>
              </a:solidFill>
            </a:endParaRPr>
          </a:p>
        </p:txBody>
      </p:sp>
      <p:sp>
        <p:nvSpPr>
          <p:cNvPr id="2" name="Textplatzhalter 1"/>
          <p:cNvSpPr>
            <a:spLocks noGrp="1"/>
          </p:cNvSpPr>
          <p:nvPr>
            <p:ph type="body" sz="half" idx="2"/>
          </p:nvPr>
        </p:nvSpPr>
        <p:spPr bwMode="auto">
          <a:xfrm>
            <a:off x="839789" y="2057400"/>
            <a:ext cx="3167980" cy="3811588"/>
          </a:xfrm>
        </p:spPr>
        <p:txBody>
          <a:bodyPr anchor="ctr">
            <a:normAutofit/>
          </a:bodyPr>
          <a:lstStyle/>
          <a:p>
            <a:pPr>
              <a:defRPr/>
            </a:pPr>
            <a:r>
              <a:rPr lang="de-DE" sz="5400" b="1" dirty="0">
                <a:solidFill>
                  <a:srgbClr val="FF0066"/>
                </a:solidFill>
              </a:rPr>
              <a:t>AGENDA</a:t>
            </a:r>
            <a:endParaRPr dirty="0"/>
          </a:p>
        </p:txBody>
      </p:sp>
    </p:spTree>
    <p:extLst>
      <p:ext uri="{BB962C8B-B14F-4D97-AF65-F5344CB8AC3E}">
        <p14:creationId xmlns:p14="http://schemas.microsoft.com/office/powerpoint/2010/main" val="35790901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38200" y="365125"/>
            <a:ext cx="10515600" cy="1632256"/>
          </a:xfrm>
        </p:spPr>
        <p:txBody>
          <a:bodyPr>
            <a:normAutofit/>
          </a:bodyPr>
          <a:lstStyle/>
          <a:p>
            <a:pPr>
              <a:defRPr/>
            </a:pPr>
            <a:r>
              <a:rPr lang="en-US" dirty="0">
                <a:solidFill>
                  <a:srgbClr val="002060"/>
                </a:solidFill>
              </a:rPr>
              <a:t>Introduction to </a:t>
            </a:r>
            <a:r>
              <a:rPr lang="en-US" dirty="0" smtClean="0">
                <a:solidFill>
                  <a:srgbClr val="002060"/>
                </a:solidFill>
              </a:rPr>
              <a:t>the </a:t>
            </a:r>
            <a:r>
              <a:rPr lang="en-US" dirty="0">
                <a:solidFill>
                  <a:srgbClr val="002060"/>
                </a:solidFill>
              </a:rPr>
              <a:t>CLIL </a:t>
            </a:r>
            <a:r>
              <a:rPr lang="en-US" dirty="0" smtClean="0">
                <a:solidFill>
                  <a:srgbClr val="002060"/>
                </a:solidFill>
              </a:rPr>
              <a:t>Setting</a:t>
            </a:r>
            <a:br>
              <a:rPr lang="en-US" dirty="0" smtClean="0">
                <a:solidFill>
                  <a:srgbClr val="002060"/>
                </a:solidFill>
              </a:rPr>
            </a:br>
            <a:r>
              <a:rPr lang="de-DE" sz="2000" dirty="0" smtClean="0">
                <a:solidFill>
                  <a:srgbClr val="FF0066"/>
                </a:solidFill>
              </a:rPr>
              <a:t>20 CP </a:t>
            </a:r>
            <a:r>
              <a:rPr lang="de-DE" sz="2000" dirty="0" err="1" smtClean="0">
                <a:solidFill>
                  <a:srgbClr val="FF0066"/>
                </a:solidFill>
              </a:rPr>
              <a:t>Mandatory</a:t>
            </a:r>
            <a:r>
              <a:rPr lang="de-DE" sz="2000" dirty="0" smtClean="0">
                <a:solidFill>
                  <a:srgbClr val="FF0066"/>
                </a:solidFill>
              </a:rPr>
              <a:t> </a:t>
            </a:r>
            <a:r>
              <a:rPr lang="de-DE" sz="2000" dirty="0" err="1" smtClean="0">
                <a:solidFill>
                  <a:srgbClr val="FF0066"/>
                </a:solidFill>
              </a:rPr>
              <a:t>Specialization</a:t>
            </a:r>
            <a:r>
              <a:rPr lang="de-DE" sz="2000" dirty="0" smtClean="0">
                <a:solidFill>
                  <a:srgbClr val="FF0066"/>
                </a:solidFill>
              </a:rPr>
              <a:t> in </a:t>
            </a:r>
            <a:r>
              <a:rPr lang="de-DE" sz="2000" dirty="0" err="1" smtClean="0">
                <a:solidFill>
                  <a:srgbClr val="FF0066"/>
                </a:solidFill>
              </a:rPr>
              <a:t>the</a:t>
            </a:r>
            <a:r>
              <a:rPr lang="de-DE" sz="2000" dirty="0" smtClean="0">
                <a:solidFill>
                  <a:srgbClr val="FF0066"/>
                </a:solidFill>
              </a:rPr>
              <a:t> Bachelor-</a:t>
            </a:r>
            <a:r>
              <a:rPr lang="de-DE" sz="2000" dirty="0" err="1" smtClean="0">
                <a:solidFill>
                  <a:srgbClr val="FF0066"/>
                </a:solidFill>
              </a:rPr>
              <a:t>Program</a:t>
            </a:r>
            <a:r>
              <a:rPr lang="de-DE" sz="2000" dirty="0" smtClean="0">
                <a:solidFill>
                  <a:srgbClr val="FF0066"/>
                </a:solidFill>
              </a:rPr>
              <a:t> „European Business Management“</a:t>
            </a:r>
            <a:endParaRPr lang="de-DE" sz="2000" dirty="0">
              <a:solidFill>
                <a:srgbClr val="FF0066"/>
              </a:solidFill>
              <a:latin typeface="Dotum"/>
              <a:ea typeface="Dotum"/>
            </a:endParaRPr>
          </a:p>
        </p:txBody>
      </p:sp>
      <p:graphicFrame>
        <p:nvGraphicFramePr>
          <p:cNvPr id="5" name="Diagramm 4"/>
          <p:cNvGraphicFramePr>
            <a:graphicFrameLocks/>
          </p:cNvGraphicFramePr>
          <p:nvPr>
            <p:extLst>
              <p:ext uri="{D42A27DB-BD31-4B8C-83A1-F6EECF244321}">
                <p14:modId xmlns:p14="http://schemas.microsoft.com/office/powerpoint/2010/main" val="2682784118"/>
              </p:ext>
            </p:extLst>
          </p:nvPr>
        </p:nvGraphicFramePr>
        <p:xfrm>
          <a:off x="620649" y="2284550"/>
          <a:ext cx="5904656" cy="39819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Gerader Verbinder 7"/>
          <p:cNvCxnSpPr>
            <a:cxnSpLocks/>
          </p:cNvCxnSpPr>
          <p:nvPr/>
        </p:nvCxnSpPr>
        <p:spPr bwMode="auto">
          <a:xfrm>
            <a:off x="263352" y="4077072"/>
            <a:ext cx="6192688"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bwMode="auto">
          <a:xfrm>
            <a:off x="-20013" y="2892309"/>
            <a:ext cx="755335" cy="584775"/>
          </a:xfrm>
          <a:prstGeom prst="rect">
            <a:avLst/>
          </a:prstGeom>
          <a:noFill/>
        </p:spPr>
        <p:txBody>
          <a:bodyPr wrap="none" rtlCol="0">
            <a:spAutoFit/>
          </a:bodyPr>
          <a:lstStyle/>
          <a:p>
            <a:pPr>
              <a:defRPr/>
            </a:pPr>
            <a:r>
              <a:rPr lang="de-DE" sz="3200" b="1" dirty="0" smtClean="0">
                <a:solidFill>
                  <a:srgbClr val="FF0066"/>
                </a:solidFill>
              </a:rPr>
              <a:t>4th</a:t>
            </a:r>
            <a:endParaRPr lang="de-DE" dirty="0"/>
          </a:p>
        </p:txBody>
      </p:sp>
      <p:sp>
        <p:nvSpPr>
          <p:cNvPr id="11" name="Textfeld 10"/>
          <p:cNvSpPr txBox="1"/>
          <p:nvPr/>
        </p:nvSpPr>
        <p:spPr bwMode="auto">
          <a:xfrm>
            <a:off x="0" y="4953325"/>
            <a:ext cx="755335" cy="584775"/>
          </a:xfrm>
          <a:prstGeom prst="rect">
            <a:avLst/>
          </a:prstGeom>
          <a:noFill/>
        </p:spPr>
        <p:txBody>
          <a:bodyPr wrap="none" rtlCol="0">
            <a:spAutoFit/>
          </a:bodyPr>
          <a:lstStyle/>
          <a:p>
            <a:pPr>
              <a:defRPr/>
            </a:pPr>
            <a:r>
              <a:rPr lang="de-DE" sz="3200" b="1" dirty="0" smtClean="0">
                <a:solidFill>
                  <a:srgbClr val="FF0066"/>
                </a:solidFill>
              </a:rPr>
              <a:t>5th</a:t>
            </a:r>
            <a:endParaRPr lang="de-DE" dirty="0"/>
          </a:p>
        </p:txBody>
      </p:sp>
      <p:sp>
        <p:nvSpPr>
          <p:cNvPr id="9" name="Textfeld 8"/>
          <p:cNvSpPr txBox="1"/>
          <p:nvPr/>
        </p:nvSpPr>
        <p:spPr bwMode="auto">
          <a:xfrm>
            <a:off x="3030738" y="3224699"/>
            <a:ext cx="901209" cy="1569660"/>
          </a:xfrm>
          <a:prstGeom prst="rect">
            <a:avLst/>
          </a:prstGeom>
          <a:noFill/>
        </p:spPr>
        <p:txBody>
          <a:bodyPr wrap="none" rtlCol="0">
            <a:spAutoFit/>
          </a:bodyPr>
          <a:lstStyle/>
          <a:p>
            <a:pPr>
              <a:defRPr/>
            </a:pPr>
            <a:r>
              <a:rPr lang="de-DE" sz="9600" dirty="0">
                <a:latin typeface="Dotum"/>
                <a:ea typeface="Dotum"/>
              </a:rPr>
              <a:t>+</a:t>
            </a:r>
          </a:p>
        </p:txBody>
      </p:sp>
      <p:sp>
        <p:nvSpPr>
          <p:cNvPr id="3" name="Eine Ecke des Rechtecks schneiden 2"/>
          <p:cNvSpPr/>
          <p:nvPr/>
        </p:nvSpPr>
        <p:spPr>
          <a:xfrm>
            <a:off x="372742" y="1945432"/>
            <a:ext cx="6152563" cy="4321107"/>
          </a:xfrm>
          <a:prstGeom prst="snip1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Textfeld 16"/>
          <p:cNvSpPr txBox="1"/>
          <p:nvPr/>
        </p:nvSpPr>
        <p:spPr>
          <a:xfrm>
            <a:off x="3773183" y="1713818"/>
            <a:ext cx="3665172" cy="646331"/>
          </a:xfrm>
          <a:prstGeom prst="rect">
            <a:avLst/>
          </a:prstGeom>
          <a:solidFill>
            <a:srgbClr val="FF0066"/>
          </a:solidFill>
        </p:spPr>
        <p:txBody>
          <a:bodyPr wrap="square" rtlCol="0">
            <a:spAutoFit/>
          </a:bodyPr>
          <a:lstStyle/>
          <a:p>
            <a:r>
              <a:rPr lang="de-DE" dirty="0" smtClean="0">
                <a:solidFill>
                  <a:schemeClr val="bg1"/>
                </a:solidFill>
                <a:latin typeface="Dotum" panose="020B0600000101010101" pitchFamily="34" charset="-127"/>
                <a:ea typeface="Dotum" panose="020B0600000101010101" pitchFamily="34" charset="-127"/>
              </a:rPr>
              <a:t>CLIL= 1st </a:t>
            </a:r>
            <a:r>
              <a:rPr lang="de-DE" dirty="0" err="1" smtClean="0">
                <a:solidFill>
                  <a:schemeClr val="bg1"/>
                </a:solidFill>
                <a:latin typeface="Dotum" panose="020B0600000101010101" pitchFamily="34" charset="-127"/>
                <a:ea typeface="Dotum" panose="020B0600000101010101" pitchFamily="34" charset="-127"/>
              </a:rPr>
              <a:t>implementation</a:t>
            </a:r>
            <a:r>
              <a:rPr lang="de-DE" dirty="0" smtClean="0">
                <a:solidFill>
                  <a:schemeClr val="bg1"/>
                </a:solidFill>
                <a:latin typeface="Dotum" panose="020B0600000101010101" pitchFamily="34" charset="-127"/>
                <a:ea typeface="Dotum" panose="020B0600000101010101" pitchFamily="34" charset="-127"/>
              </a:rPr>
              <a:t> SS23</a:t>
            </a:r>
          </a:p>
          <a:p>
            <a:r>
              <a:rPr lang="de-DE" dirty="0" smtClean="0">
                <a:solidFill>
                  <a:schemeClr val="bg1"/>
                </a:solidFill>
                <a:latin typeface="Dotum" panose="020B0600000101010101" pitchFamily="34" charset="-127"/>
                <a:ea typeface="Dotum" panose="020B0600000101010101" pitchFamily="34" charset="-127"/>
              </a:rPr>
              <a:t>-&gt; </a:t>
            </a:r>
            <a:r>
              <a:rPr lang="de-DE" dirty="0" err="1" smtClean="0">
                <a:solidFill>
                  <a:schemeClr val="bg1"/>
                </a:solidFill>
                <a:latin typeface="Dotum" panose="020B0600000101010101" pitchFamily="34" charset="-127"/>
                <a:ea typeface="Dotum" panose="020B0600000101010101" pitchFamily="34" charset="-127"/>
              </a:rPr>
              <a:t>Bottom-up</a:t>
            </a:r>
            <a:r>
              <a:rPr lang="de-DE" dirty="0" smtClean="0">
                <a:solidFill>
                  <a:schemeClr val="bg1"/>
                </a:solidFill>
                <a:latin typeface="Dotum" panose="020B0600000101010101" pitchFamily="34" charset="-127"/>
                <a:ea typeface="Dotum" panose="020B0600000101010101" pitchFamily="34" charset="-127"/>
              </a:rPr>
              <a:t> initiative</a:t>
            </a:r>
            <a:endParaRPr lang="de-DE" dirty="0">
              <a:solidFill>
                <a:schemeClr val="bg1"/>
              </a:solidFill>
              <a:latin typeface="Dotum" panose="020B0600000101010101" pitchFamily="34" charset="-127"/>
              <a:ea typeface="Dotum" panose="020B0600000101010101" pitchFamily="34" charset="-127"/>
            </a:endParaRPr>
          </a:p>
        </p:txBody>
      </p:sp>
      <p:pic>
        <p:nvPicPr>
          <p:cNvPr id="28" name="Grafik 27"/>
          <p:cNvPicPr>
            <a:picLocks noChangeAspect="1"/>
          </p:cNvPicPr>
          <p:nvPr/>
        </p:nvPicPr>
        <p:blipFill>
          <a:blip r:embed="rId7"/>
          <a:srcRect l="15069" r="7762"/>
          <a:stretch/>
        </p:blipFill>
        <p:spPr bwMode="auto">
          <a:xfrm>
            <a:off x="5605769" y="3145168"/>
            <a:ext cx="563219" cy="567663"/>
          </a:xfrm>
          <a:prstGeom prst="ellipse">
            <a:avLst/>
          </a:prstGeom>
        </p:spPr>
      </p:pic>
      <p:pic>
        <p:nvPicPr>
          <p:cNvPr id="30" name="Grafik 29"/>
          <p:cNvPicPr>
            <a:picLocks noChangeAspect="1"/>
          </p:cNvPicPr>
          <p:nvPr/>
        </p:nvPicPr>
        <p:blipFill>
          <a:blip r:embed="rId8"/>
          <a:stretch>
            <a:fillRect/>
          </a:stretch>
        </p:blipFill>
        <p:spPr>
          <a:xfrm>
            <a:off x="5591944" y="2521489"/>
            <a:ext cx="558923" cy="576209"/>
          </a:xfrm>
          <a:prstGeom prst="ellipse">
            <a:avLst/>
          </a:prstGeom>
        </p:spPr>
      </p:pic>
      <p:sp>
        <p:nvSpPr>
          <p:cNvPr id="33" name="Textfeld 32"/>
          <p:cNvSpPr txBox="1"/>
          <p:nvPr/>
        </p:nvSpPr>
        <p:spPr bwMode="auto">
          <a:xfrm>
            <a:off x="4164580" y="5943373"/>
            <a:ext cx="3063515" cy="646331"/>
          </a:xfrm>
          <a:prstGeom prst="rect">
            <a:avLst/>
          </a:prstGeom>
          <a:solidFill>
            <a:srgbClr val="FF0066"/>
          </a:solidFill>
        </p:spPr>
        <p:txBody>
          <a:bodyPr wrap="square" rtlCol="0">
            <a:spAutoFit/>
          </a:bodyPr>
          <a:lstStyle>
            <a:defPPr>
              <a:defRPr lang="de-DE"/>
            </a:defPPr>
            <a:lvl1pPr>
              <a:defRPr>
                <a:solidFill>
                  <a:schemeClr val="bg1"/>
                </a:solidFill>
                <a:latin typeface="Dotum" panose="020B0600000101010101" pitchFamily="34" charset="-127"/>
                <a:ea typeface="Dotum" panose="020B0600000101010101" pitchFamily="34" charset="-127"/>
              </a:defRPr>
            </a:lvl1pPr>
          </a:lstStyle>
          <a:p>
            <a:r>
              <a:rPr lang="de-DE" dirty="0"/>
              <a:t>CLIL= 1st </a:t>
            </a:r>
            <a:r>
              <a:rPr lang="de-DE" dirty="0" err="1"/>
              <a:t>implementation</a:t>
            </a:r>
            <a:r>
              <a:rPr lang="de-DE" dirty="0"/>
              <a:t> WS24</a:t>
            </a:r>
          </a:p>
        </p:txBody>
      </p:sp>
      <p:pic>
        <p:nvPicPr>
          <p:cNvPr id="23" name="Grafik 22"/>
          <p:cNvPicPr>
            <a:picLocks noChangeAspect="1"/>
          </p:cNvPicPr>
          <p:nvPr/>
        </p:nvPicPr>
        <p:blipFill>
          <a:blip r:embed="rId7"/>
          <a:srcRect l="15069" r="7762"/>
          <a:stretch/>
        </p:blipFill>
        <p:spPr bwMode="auto">
          <a:xfrm>
            <a:off x="5664144" y="5264788"/>
            <a:ext cx="563219" cy="567663"/>
          </a:xfrm>
          <a:prstGeom prst="ellipse">
            <a:avLst/>
          </a:prstGeom>
        </p:spPr>
      </p:pic>
      <p:pic>
        <p:nvPicPr>
          <p:cNvPr id="24" name="Grafik 23"/>
          <p:cNvPicPr>
            <a:picLocks noChangeAspect="1"/>
          </p:cNvPicPr>
          <p:nvPr/>
        </p:nvPicPr>
        <p:blipFill>
          <a:blip r:embed="rId8"/>
          <a:stretch>
            <a:fillRect/>
          </a:stretch>
        </p:blipFill>
        <p:spPr bwMode="auto">
          <a:xfrm>
            <a:off x="5650319" y="4641109"/>
            <a:ext cx="558923" cy="576209"/>
          </a:xfrm>
          <a:prstGeom prst="ellipse">
            <a:avLst/>
          </a:prstGeom>
        </p:spPr>
      </p:pic>
      <p:pic>
        <p:nvPicPr>
          <p:cNvPr id="27" name="Grafik 26"/>
          <p:cNvPicPr>
            <a:picLocks noChangeAspect="1"/>
          </p:cNvPicPr>
          <p:nvPr/>
        </p:nvPicPr>
        <p:blipFill>
          <a:blip r:embed="rId9"/>
          <a:srcRect l="21885" r="11102"/>
          <a:stretch/>
        </p:blipFill>
        <p:spPr bwMode="auto">
          <a:xfrm>
            <a:off x="2527771" y="2514919"/>
            <a:ext cx="601798" cy="566195"/>
          </a:xfrm>
          <a:prstGeom prst="ellipse">
            <a:avLst/>
          </a:prstGeom>
        </p:spPr>
      </p:pic>
      <p:pic>
        <p:nvPicPr>
          <p:cNvPr id="29" name="Grafik 28">
            <a:extLst>
              <a:ext uri="{FF2B5EF4-FFF2-40B4-BE49-F238E27FC236}">
                <a16:creationId xmlns:a16="http://schemas.microsoft.com/office/drawing/2014/main" id="{CA2050AB-CD0C-DE65-CFDB-5898040D29FE}"/>
              </a:ext>
            </a:extLst>
          </p:cNvPr>
          <p:cNvPicPr>
            <a:picLocks noChangeAspect="1"/>
          </p:cNvPicPr>
          <p:nvPr/>
        </p:nvPicPr>
        <p:blipFill>
          <a:blip r:embed="rId10"/>
          <a:srcRect l="13742" r="5813"/>
          <a:stretch/>
        </p:blipFill>
        <p:spPr bwMode="auto">
          <a:xfrm>
            <a:off x="2527771" y="3114532"/>
            <a:ext cx="601798" cy="585857"/>
          </a:xfrm>
          <a:prstGeom prst="ellipse">
            <a:avLst/>
          </a:prstGeom>
        </p:spPr>
      </p:pic>
      <p:pic>
        <p:nvPicPr>
          <p:cNvPr id="34" name="Grafik 33"/>
          <p:cNvPicPr>
            <a:picLocks noChangeAspect="1"/>
          </p:cNvPicPr>
          <p:nvPr/>
        </p:nvPicPr>
        <p:blipFill>
          <a:blip r:embed="rId9"/>
          <a:srcRect l="21885" r="11102"/>
          <a:stretch/>
        </p:blipFill>
        <p:spPr bwMode="auto">
          <a:xfrm>
            <a:off x="2607941" y="4883171"/>
            <a:ext cx="601798" cy="566195"/>
          </a:xfrm>
          <a:prstGeom prst="ellipse">
            <a:avLst/>
          </a:prstGeom>
        </p:spPr>
      </p:pic>
      <p:sp>
        <p:nvSpPr>
          <p:cNvPr id="35" name="Inhaltsplatzhalter 2">
            <a:extLst>
              <a:ext uri="{FF2B5EF4-FFF2-40B4-BE49-F238E27FC236}">
                <a16:creationId xmlns:a16="http://schemas.microsoft.com/office/drawing/2014/main" id="{22880284-180B-4900-90E1-49E3D29B9C79}"/>
              </a:ext>
            </a:extLst>
          </p:cNvPr>
          <p:cNvSpPr>
            <a:spLocks noGrp="1"/>
          </p:cNvSpPr>
          <p:nvPr>
            <p:ph idx="1"/>
          </p:nvPr>
        </p:nvSpPr>
        <p:spPr bwMode="auto">
          <a:xfrm>
            <a:off x="7207227" y="2417853"/>
            <a:ext cx="4700553" cy="3183351"/>
          </a:xfrm>
        </p:spPr>
        <p:txBody>
          <a:bodyPr>
            <a:noAutofit/>
          </a:bodyPr>
          <a:lstStyle/>
          <a:p>
            <a:pPr marL="0" indent="0" algn="ctr">
              <a:buNone/>
            </a:pPr>
            <a:r>
              <a:rPr lang="de-DE" sz="1800" b="1" u="sng" dirty="0" smtClean="0"/>
              <a:t>LANGUGE SKILLS</a:t>
            </a:r>
          </a:p>
          <a:p>
            <a:r>
              <a:rPr lang="de-DE" sz="1800" dirty="0" smtClean="0"/>
              <a:t>These </a:t>
            </a:r>
            <a:r>
              <a:rPr lang="de-DE" sz="1800" dirty="0"/>
              <a:t>European Business Management </a:t>
            </a:r>
            <a:r>
              <a:rPr lang="de-DE" sz="1800" dirty="0" err="1"/>
              <a:t>students</a:t>
            </a:r>
            <a:r>
              <a:rPr lang="de-DE" sz="1800" dirty="0"/>
              <a:t> </a:t>
            </a:r>
            <a:r>
              <a:rPr lang="de-DE" sz="1800" dirty="0" err="1"/>
              <a:t>were</a:t>
            </a:r>
            <a:r>
              <a:rPr lang="de-DE" sz="1800" dirty="0"/>
              <a:t> </a:t>
            </a:r>
            <a:r>
              <a:rPr lang="de-DE" sz="1800" dirty="0" err="1"/>
              <a:t>either</a:t>
            </a:r>
            <a:r>
              <a:rPr lang="de-DE" sz="1800" dirty="0"/>
              <a:t> </a:t>
            </a:r>
            <a:r>
              <a:rPr lang="de-DE" sz="1800" dirty="0">
                <a:solidFill>
                  <a:srgbClr val="FF0066"/>
                </a:solidFill>
              </a:rPr>
              <a:t>bilingual </a:t>
            </a:r>
            <a:r>
              <a:rPr lang="de-DE" sz="1800" dirty="0" err="1">
                <a:solidFill>
                  <a:srgbClr val="FF0066"/>
                </a:solidFill>
              </a:rPr>
              <a:t>students</a:t>
            </a:r>
            <a:r>
              <a:rPr lang="de-DE" sz="1800" dirty="0">
                <a:solidFill>
                  <a:srgbClr val="FF0066"/>
                </a:solidFill>
              </a:rPr>
              <a:t> </a:t>
            </a:r>
            <a:r>
              <a:rPr lang="de-DE" sz="1800" dirty="0" err="1"/>
              <a:t>or</a:t>
            </a:r>
            <a:r>
              <a:rPr lang="de-DE" sz="1800" dirty="0"/>
              <a:t> </a:t>
            </a:r>
            <a:r>
              <a:rPr lang="de-DE" sz="1800" dirty="0" err="1"/>
              <a:t>those</a:t>
            </a:r>
            <a:r>
              <a:rPr lang="de-DE" sz="1800" dirty="0"/>
              <a:t> </a:t>
            </a:r>
            <a:r>
              <a:rPr lang="de-DE" sz="1800" dirty="0" err="1"/>
              <a:t>with</a:t>
            </a:r>
            <a:r>
              <a:rPr lang="de-DE" sz="1800" dirty="0"/>
              <a:t> a </a:t>
            </a:r>
            <a:r>
              <a:rPr lang="de-DE" sz="1800" dirty="0">
                <a:solidFill>
                  <a:srgbClr val="FF0066"/>
                </a:solidFill>
              </a:rPr>
              <a:t>high </a:t>
            </a:r>
            <a:r>
              <a:rPr lang="de-DE" sz="1800" dirty="0" err="1">
                <a:solidFill>
                  <a:srgbClr val="FF0066"/>
                </a:solidFill>
              </a:rPr>
              <a:t>level</a:t>
            </a:r>
            <a:r>
              <a:rPr lang="de-DE" sz="1800" dirty="0">
                <a:solidFill>
                  <a:srgbClr val="FF0066"/>
                </a:solidFill>
              </a:rPr>
              <a:t> of </a:t>
            </a:r>
            <a:r>
              <a:rPr lang="de-DE" sz="1800" dirty="0" err="1">
                <a:solidFill>
                  <a:srgbClr val="FF0066"/>
                </a:solidFill>
              </a:rPr>
              <a:t>proficiency</a:t>
            </a:r>
            <a:r>
              <a:rPr lang="de-DE" sz="1800" dirty="0">
                <a:solidFill>
                  <a:srgbClr val="FF0066"/>
                </a:solidFill>
              </a:rPr>
              <a:t> in English</a:t>
            </a:r>
            <a:r>
              <a:rPr lang="de-DE" sz="1800" dirty="0"/>
              <a:t>. </a:t>
            </a:r>
            <a:r>
              <a:rPr lang="de-DE" sz="1800" dirty="0" err="1"/>
              <a:t>Therefore</a:t>
            </a:r>
            <a:r>
              <a:rPr lang="de-DE" sz="1800" dirty="0"/>
              <a:t>, </a:t>
            </a:r>
            <a:r>
              <a:rPr lang="de-DE" sz="1800" dirty="0" err="1"/>
              <a:t>they</a:t>
            </a:r>
            <a:r>
              <a:rPr lang="de-DE" sz="1800" dirty="0"/>
              <a:t> </a:t>
            </a:r>
            <a:r>
              <a:rPr lang="de-DE" sz="1800" dirty="0" err="1"/>
              <a:t>were</a:t>
            </a:r>
            <a:r>
              <a:rPr lang="de-DE" sz="1800" dirty="0"/>
              <a:t> </a:t>
            </a:r>
            <a:r>
              <a:rPr lang="de-DE" sz="1800" dirty="0" err="1"/>
              <a:t>fluent</a:t>
            </a:r>
            <a:r>
              <a:rPr lang="de-DE" sz="1800" dirty="0"/>
              <a:t> in informal spoken </a:t>
            </a:r>
            <a:r>
              <a:rPr lang="de-DE" sz="1800" dirty="0" err="1"/>
              <a:t>interaction</a:t>
            </a:r>
            <a:r>
              <a:rPr lang="de-DE" sz="1800" dirty="0"/>
              <a:t>. </a:t>
            </a:r>
          </a:p>
          <a:p>
            <a:r>
              <a:rPr lang="de-DE" sz="1800" dirty="0" err="1"/>
              <a:t>There</a:t>
            </a:r>
            <a:r>
              <a:rPr lang="de-DE" sz="1800" dirty="0"/>
              <a:t> </a:t>
            </a:r>
            <a:r>
              <a:rPr lang="de-DE" sz="1800" dirty="0" err="1"/>
              <a:t>were</a:t>
            </a:r>
            <a:r>
              <a:rPr lang="de-DE" sz="1800" dirty="0"/>
              <a:t> </a:t>
            </a:r>
            <a:r>
              <a:rPr lang="de-DE" sz="1800" dirty="0">
                <a:solidFill>
                  <a:srgbClr val="FF0066"/>
                </a:solidFill>
              </a:rPr>
              <a:t>a </a:t>
            </a:r>
            <a:r>
              <a:rPr lang="de-DE" sz="1800" dirty="0" err="1">
                <a:solidFill>
                  <a:srgbClr val="FF0066"/>
                </a:solidFill>
              </a:rPr>
              <a:t>few</a:t>
            </a:r>
            <a:r>
              <a:rPr lang="de-DE" sz="1800" dirty="0">
                <a:solidFill>
                  <a:srgbClr val="FF0066"/>
                </a:solidFill>
              </a:rPr>
              <a:t> </a:t>
            </a:r>
            <a:r>
              <a:rPr lang="de-DE" sz="1800" dirty="0" err="1">
                <a:solidFill>
                  <a:srgbClr val="FF0066"/>
                </a:solidFill>
              </a:rPr>
              <a:t>students</a:t>
            </a:r>
            <a:r>
              <a:rPr lang="de-DE" sz="1800" dirty="0">
                <a:solidFill>
                  <a:srgbClr val="FF0066"/>
                </a:solidFill>
              </a:rPr>
              <a:t> </a:t>
            </a:r>
            <a:r>
              <a:rPr lang="de-DE" sz="1800" dirty="0" err="1">
                <a:solidFill>
                  <a:srgbClr val="FF0066"/>
                </a:solidFill>
              </a:rPr>
              <a:t>who</a:t>
            </a:r>
            <a:r>
              <a:rPr lang="de-DE" sz="1800" dirty="0">
                <a:solidFill>
                  <a:srgbClr val="FF0066"/>
                </a:solidFill>
              </a:rPr>
              <a:t> </a:t>
            </a:r>
            <a:r>
              <a:rPr lang="de-DE" sz="1800" dirty="0" err="1">
                <a:solidFill>
                  <a:srgbClr val="FF0066"/>
                </a:solidFill>
              </a:rPr>
              <a:t>were</a:t>
            </a:r>
            <a:r>
              <a:rPr lang="de-DE" sz="1800" dirty="0">
                <a:solidFill>
                  <a:srgbClr val="FF0066"/>
                </a:solidFill>
              </a:rPr>
              <a:t> </a:t>
            </a:r>
            <a:r>
              <a:rPr lang="de-DE" sz="1800" dirty="0" err="1">
                <a:solidFill>
                  <a:srgbClr val="FF0066"/>
                </a:solidFill>
              </a:rPr>
              <a:t>less</a:t>
            </a:r>
            <a:r>
              <a:rPr lang="de-DE" sz="1800" dirty="0">
                <a:solidFill>
                  <a:srgbClr val="FF0066"/>
                </a:solidFill>
              </a:rPr>
              <a:t> </a:t>
            </a:r>
            <a:r>
              <a:rPr lang="de-DE" sz="1800" dirty="0" err="1">
                <a:solidFill>
                  <a:srgbClr val="FF0066"/>
                </a:solidFill>
              </a:rPr>
              <a:t>confident</a:t>
            </a:r>
            <a:r>
              <a:rPr lang="de-DE" sz="1800" dirty="0">
                <a:solidFill>
                  <a:srgbClr val="FF0066"/>
                </a:solidFill>
              </a:rPr>
              <a:t> in </a:t>
            </a:r>
            <a:r>
              <a:rPr lang="de-DE" sz="1800" dirty="0" err="1">
                <a:solidFill>
                  <a:srgbClr val="FF0066"/>
                </a:solidFill>
              </a:rPr>
              <a:t>speaking</a:t>
            </a:r>
            <a:r>
              <a:rPr lang="de-DE" sz="1800" dirty="0">
                <a:solidFill>
                  <a:srgbClr val="FF0066"/>
                </a:solidFill>
              </a:rPr>
              <a:t> English </a:t>
            </a:r>
            <a:r>
              <a:rPr lang="de-DE" sz="1800" dirty="0"/>
              <a:t>but </a:t>
            </a:r>
            <a:r>
              <a:rPr lang="de-DE" sz="1800" dirty="0" err="1"/>
              <a:t>they</a:t>
            </a:r>
            <a:r>
              <a:rPr lang="de-DE" sz="1800" dirty="0"/>
              <a:t> </a:t>
            </a:r>
            <a:r>
              <a:rPr lang="de-DE" sz="1800" dirty="0" err="1"/>
              <a:t>were</a:t>
            </a:r>
            <a:r>
              <a:rPr lang="de-DE" sz="1800" dirty="0"/>
              <a:t> a </a:t>
            </a:r>
            <a:r>
              <a:rPr lang="de-DE" sz="1800" dirty="0" err="1"/>
              <a:t>small</a:t>
            </a:r>
            <a:r>
              <a:rPr lang="de-DE" sz="1800" dirty="0"/>
              <a:t> </a:t>
            </a:r>
            <a:r>
              <a:rPr lang="de-DE" sz="1800" dirty="0" err="1"/>
              <a:t>minority</a:t>
            </a:r>
            <a:r>
              <a:rPr lang="de-DE" sz="1800" dirty="0"/>
              <a:t>. </a:t>
            </a:r>
          </a:p>
          <a:p>
            <a:r>
              <a:rPr lang="de-DE" sz="1800" dirty="0" err="1" smtClean="0"/>
              <a:t>Some</a:t>
            </a:r>
            <a:r>
              <a:rPr lang="de-DE" sz="1800" dirty="0" smtClean="0"/>
              <a:t> </a:t>
            </a:r>
            <a:r>
              <a:rPr lang="de-DE" sz="1800" dirty="0" err="1"/>
              <a:t>linguistic</a:t>
            </a:r>
            <a:r>
              <a:rPr lang="de-DE" sz="1800" dirty="0"/>
              <a:t> </a:t>
            </a:r>
            <a:r>
              <a:rPr lang="de-DE" sz="1800" dirty="0" err="1"/>
              <a:t>help</a:t>
            </a:r>
            <a:r>
              <a:rPr lang="de-DE" sz="1800" dirty="0"/>
              <a:t> was </a:t>
            </a:r>
            <a:r>
              <a:rPr lang="de-DE" sz="1800" dirty="0" err="1"/>
              <a:t>provided</a:t>
            </a:r>
            <a:r>
              <a:rPr lang="de-DE" sz="1800" dirty="0"/>
              <a:t> on </a:t>
            </a:r>
            <a:r>
              <a:rPr lang="de-DE" sz="1800" dirty="0" err="1"/>
              <a:t>the</a:t>
            </a:r>
            <a:r>
              <a:rPr lang="de-DE" sz="1800" dirty="0"/>
              <a:t> </a:t>
            </a:r>
            <a:r>
              <a:rPr lang="de-DE" sz="1800" dirty="0" err="1"/>
              <a:t>Moodle</a:t>
            </a:r>
            <a:r>
              <a:rPr lang="de-DE" sz="1800" dirty="0"/>
              <a:t> </a:t>
            </a:r>
            <a:r>
              <a:rPr lang="de-DE" sz="1800" dirty="0" err="1"/>
              <a:t>course</a:t>
            </a:r>
            <a:r>
              <a:rPr lang="de-DE" sz="1800" dirty="0"/>
              <a:t>, in </a:t>
            </a:r>
            <a:r>
              <a:rPr lang="de-DE" sz="1800" dirty="0" err="1"/>
              <a:t>terms</a:t>
            </a:r>
            <a:r>
              <a:rPr lang="de-DE" sz="1800" dirty="0"/>
              <a:t> of </a:t>
            </a:r>
            <a:r>
              <a:rPr lang="de-DE" sz="1800" dirty="0" err="1"/>
              <a:t>technical</a:t>
            </a:r>
            <a:r>
              <a:rPr lang="de-DE" sz="1800" dirty="0"/>
              <a:t> </a:t>
            </a:r>
            <a:r>
              <a:rPr lang="de-DE" sz="1800" dirty="0" err="1"/>
              <a:t>terms</a:t>
            </a:r>
            <a:r>
              <a:rPr lang="de-DE" sz="1800" dirty="0"/>
              <a:t> </a:t>
            </a:r>
            <a:r>
              <a:rPr lang="de-DE" sz="1800" dirty="0" err="1"/>
              <a:t>regarding</a:t>
            </a:r>
            <a:r>
              <a:rPr lang="de-DE" sz="1800" dirty="0"/>
              <a:t> international </a:t>
            </a:r>
            <a:r>
              <a:rPr lang="de-DE" sz="1800" dirty="0" err="1"/>
              <a:t>business</a:t>
            </a:r>
            <a:r>
              <a:rPr lang="de-DE" sz="1800" dirty="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bwMode="auto">
          <a:xfrm>
            <a:off x="838200" y="365125"/>
            <a:ext cx="10515600" cy="1632256"/>
          </a:xfrm>
        </p:spPr>
        <p:txBody>
          <a:bodyPr>
            <a:normAutofit/>
          </a:bodyPr>
          <a:lstStyle/>
          <a:p>
            <a:pPr>
              <a:defRPr/>
            </a:pPr>
            <a:r>
              <a:rPr lang="en-US" dirty="0">
                <a:solidFill>
                  <a:srgbClr val="002060"/>
                </a:solidFill>
              </a:rPr>
              <a:t>Introduction to the CLIL </a:t>
            </a:r>
            <a:r>
              <a:rPr lang="en-US" dirty="0" smtClean="0">
                <a:solidFill>
                  <a:srgbClr val="002060"/>
                </a:solidFill>
              </a:rPr>
              <a:t>Setting</a:t>
            </a:r>
            <a:br>
              <a:rPr lang="en-US" dirty="0" smtClean="0">
                <a:solidFill>
                  <a:srgbClr val="002060"/>
                </a:solidFill>
              </a:rPr>
            </a:br>
            <a:r>
              <a:rPr lang="en-US" sz="2000" dirty="0">
                <a:solidFill>
                  <a:srgbClr val="FF0066"/>
                </a:solidFill>
              </a:rPr>
              <a:t>Classification in Team Teaching Forms</a:t>
            </a:r>
            <a:endParaRPr lang="de-DE" sz="2000" dirty="0">
              <a:solidFill>
                <a:srgbClr val="FF0066"/>
              </a:solidFill>
              <a:latin typeface="Dotum"/>
              <a:ea typeface="Dotum"/>
            </a:endParaRPr>
          </a:p>
        </p:txBody>
      </p:sp>
      <p:pic>
        <p:nvPicPr>
          <p:cNvPr id="6" name="Grafik 5"/>
          <p:cNvPicPr>
            <a:picLocks noChangeAspect="1"/>
          </p:cNvPicPr>
          <p:nvPr/>
        </p:nvPicPr>
        <p:blipFill rotWithShape="1">
          <a:blip r:embed="rId2"/>
          <a:srcRect r="-329" b="10500"/>
          <a:stretch/>
        </p:blipFill>
        <p:spPr>
          <a:xfrm>
            <a:off x="7234166" y="2406648"/>
            <a:ext cx="4262434" cy="3830664"/>
          </a:xfrm>
          <a:prstGeom prst="rect">
            <a:avLst/>
          </a:prstGeom>
        </p:spPr>
      </p:pic>
      <p:sp>
        <p:nvSpPr>
          <p:cNvPr id="10" name="Rechteck 9"/>
          <p:cNvSpPr/>
          <p:nvPr/>
        </p:nvSpPr>
        <p:spPr>
          <a:xfrm>
            <a:off x="7261983" y="2406648"/>
            <a:ext cx="2736304" cy="1793122"/>
          </a:xfrm>
          <a:prstGeom prst="rect">
            <a:avLst/>
          </a:prstGeom>
          <a:no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11" name="Tabelle 10"/>
          <p:cNvGraphicFramePr>
            <a:graphicFrameLocks noGrp="1"/>
          </p:cNvGraphicFramePr>
          <p:nvPr>
            <p:extLst>
              <p:ext uri="{D42A27DB-BD31-4B8C-83A1-F6EECF244321}">
                <p14:modId xmlns:p14="http://schemas.microsoft.com/office/powerpoint/2010/main" val="2880066942"/>
              </p:ext>
            </p:extLst>
          </p:nvPr>
        </p:nvGraphicFramePr>
        <p:xfrm>
          <a:off x="983432" y="1916832"/>
          <a:ext cx="10801200" cy="370840"/>
        </p:xfrm>
        <a:graphic>
          <a:graphicData uri="http://schemas.openxmlformats.org/drawingml/2006/table">
            <a:tbl>
              <a:tblPr firstRow="1" bandRow="1">
                <a:tableStyleId>{D1A4786B-EC29-D31E-4948-C12F812CC4CE}</a:tableStyleId>
              </a:tblPr>
              <a:tblGrid>
                <a:gridCol w="5184576">
                  <a:extLst>
                    <a:ext uri="{9D8B030D-6E8A-4147-A177-3AD203B41FA5}">
                      <a16:colId xmlns:a16="http://schemas.microsoft.com/office/drawing/2014/main" val="2428803989"/>
                    </a:ext>
                  </a:extLst>
                </a:gridCol>
                <a:gridCol w="5616624">
                  <a:extLst>
                    <a:ext uri="{9D8B030D-6E8A-4147-A177-3AD203B41FA5}">
                      <a16:colId xmlns:a16="http://schemas.microsoft.com/office/drawing/2014/main" val="617754093"/>
                    </a:ext>
                  </a:extLst>
                </a:gridCol>
              </a:tblGrid>
              <a:tr h="370840">
                <a:tc>
                  <a:txBody>
                    <a:bodyPr/>
                    <a:lstStyle/>
                    <a:p>
                      <a:pPr algn="ctr"/>
                      <a:r>
                        <a:rPr lang="de-DE" b="1" dirty="0" err="1" smtClean="0">
                          <a:latin typeface="Dotum" panose="020B0600000101010101" pitchFamily="34" charset="-127"/>
                          <a:ea typeface="Dotum" panose="020B0600000101010101" pitchFamily="34" charset="-127"/>
                        </a:rPr>
                        <a:t>Planning</a:t>
                      </a:r>
                      <a:endParaRPr lang="de-DE" b="1" dirty="0">
                        <a:latin typeface="Dotum" panose="020B0600000101010101" pitchFamily="34" charset="-127"/>
                        <a:ea typeface="Dotum" panose="020B0600000101010101" pitchFamily="34" charset="-127"/>
                      </a:endParaRPr>
                    </a:p>
                  </a:txBody>
                  <a:tcPr/>
                </a:tc>
                <a:tc>
                  <a:txBody>
                    <a:bodyPr/>
                    <a:lstStyle/>
                    <a:p>
                      <a:pPr algn="ctr"/>
                      <a:r>
                        <a:rPr lang="de-DE" b="1" dirty="0" smtClean="0">
                          <a:latin typeface="Dotum" panose="020B0600000101010101" pitchFamily="34" charset="-127"/>
                          <a:ea typeface="Dotum" panose="020B0600000101010101" pitchFamily="34" charset="-127"/>
                        </a:rPr>
                        <a:t>Implementation</a:t>
                      </a:r>
                      <a:endParaRPr lang="de-DE" b="1" dirty="0">
                        <a:latin typeface="Dotum" panose="020B0600000101010101" pitchFamily="34" charset="-127"/>
                        <a:ea typeface="Dotum" panose="020B0600000101010101" pitchFamily="34" charset="-127"/>
                      </a:endParaRPr>
                    </a:p>
                  </a:txBody>
                  <a:tcPr/>
                </a:tc>
                <a:extLst>
                  <a:ext uri="{0D108BD9-81ED-4DB2-BD59-A6C34878D82A}">
                    <a16:rowId xmlns:a16="http://schemas.microsoft.com/office/drawing/2014/main" val="3031999219"/>
                  </a:ext>
                </a:extLst>
              </a:tr>
            </a:tbl>
          </a:graphicData>
        </a:graphic>
      </p:graphicFrame>
      <p:pic>
        <p:nvPicPr>
          <p:cNvPr id="2" name="Grafik 1"/>
          <p:cNvPicPr>
            <a:picLocks noChangeAspect="1"/>
          </p:cNvPicPr>
          <p:nvPr/>
        </p:nvPicPr>
        <p:blipFill rotWithShape="1">
          <a:blip r:embed="rId3"/>
          <a:srcRect r="9923"/>
          <a:stretch/>
        </p:blipFill>
        <p:spPr>
          <a:xfrm>
            <a:off x="1607879" y="2917374"/>
            <a:ext cx="4269499" cy="2568150"/>
          </a:xfrm>
          <a:prstGeom prst="rect">
            <a:avLst/>
          </a:prstGeom>
        </p:spPr>
      </p:pic>
      <p:graphicFrame>
        <p:nvGraphicFramePr>
          <p:cNvPr id="3" name="Tabelle 2"/>
          <p:cNvGraphicFramePr>
            <a:graphicFrameLocks noGrp="1"/>
          </p:cNvGraphicFramePr>
          <p:nvPr>
            <p:extLst>
              <p:ext uri="{D42A27DB-BD31-4B8C-83A1-F6EECF244321}">
                <p14:modId xmlns:p14="http://schemas.microsoft.com/office/powerpoint/2010/main" val="22558291"/>
              </p:ext>
            </p:extLst>
          </p:nvPr>
        </p:nvGraphicFramePr>
        <p:xfrm>
          <a:off x="1607879" y="2488490"/>
          <a:ext cx="4464496" cy="370840"/>
        </p:xfrm>
        <a:graphic>
          <a:graphicData uri="http://schemas.openxmlformats.org/drawingml/2006/table">
            <a:tbl>
              <a:tblPr firstRow="1" bandRow="1">
                <a:tableStyleId>{D1A4786B-EC29-D31E-4948-C12F812CC4CE}</a:tableStyleId>
              </a:tblPr>
              <a:tblGrid>
                <a:gridCol w="792088">
                  <a:extLst>
                    <a:ext uri="{9D8B030D-6E8A-4147-A177-3AD203B41FA5}">
                      <a16:colId xmlns:a16="http://schemas.microsoft.com/office/drawing/2014/main" val="3870042651"/>
                    </a:ext>
                  </a:extLst>
                </a:gridCol>
                <a:gridCol w="1080120">
                  <a:extLst>
                    <a:ext uri="{9D8B030D-6E8A-4147-A177-3AD203B41FA5}">
                      <a16:colId xmlns:a16="http://schemas.microsoft.com/office/drawing/2014/main" val="2676934136"/>
                    </a:ext>
                  </a:extLst>
                </a:gridCol>
                <a:gridCol w="1476164">
                  <a:extLst>
                    <a:ext uri="{9D8B030D-6E8A-4147-A177-3AD203B41FA5}">
                      <a16:colId xmlns:a16="http://schemas.microsoft.com/office/drawing/2014/main" val="3169349936"/>
                    </a:ext>
                  </a:extLst>
                </a:gridCol>
                <a:gridCol w="1116124">
                  <a:extLst>
                    <a:ext uri="{9D8B030D-6E8A-4147-A177-3AD203B41FA5}">
                      <a16:colId xmlns:a16="http://schemas.microsoft.com/office/drawing/2014/main" val="2481161714"/>
                    </a:ext>
                  </a:extLst>
                </a:gridCol>
              </a:tblGrid>
              <a:tr h="370840">
                <a:tc>
                  <a:txBody>
                    <a:bodyPr/>
                    <a:lstStyle/>
                    <a:p>
                      <a:r>
                        <a:rPr lang="en-US" sz="1400" noProof="0" dirty="0" smtClean="0"/>
                        <a:t>Type</a:t>
                      </a:r>
                      <a:endParaRPr lang="en-US" sz="1400" noProof="0" dirty="0"/>
                    </a:p>
                  </a:txBody>
                  <a:tcPr/>
                </a:tc>
                <a:tc>
                  <a:txBody>
                    <a:bodyPr/>
                    <a:lstStyle/>
                    <a:p>
                      <a:r>
                        <a:rPr lang="en-US" sz="1400" noProof="0" dirty="0" smtClean="0"/>
                        <a:t>Concept</a:t>
                      </a:r>
                      <a:endParaRPr lang="en-US" sz="1400" noProof="0" dirty="0"/>
                    </a:p>
                  </a:txBody>
                  <a:tcPr/>
                </a:tc>
                <a:tc>
                  <a:txBody>
                    <a:bodyPr/>
                    <a:lstStyle/>
                    <a:p>
                      <a:r>
                        <a:rPr lang="en-US" sz="1400" noProof="0" dirty="0" smtClean="0"/>
                        <a:t>Implementation</a:t>
                      </a:r>
                      <a:endParaRPr lang="en-US" sz="1400" noProof="0" dirty="0"/>
                    </a:p>
                  </a:txBody>
                  <a:tcPr/>
                </a:tc>
                <a:tc>
                  <a:txBody>
                    <a:bodyPr/>
                    <a:lstStyle/>
                    <a:p>
                      <a:r>
                        <a:rPr lang="en-US" sz="1400" noProof="0" dirty="0" smtClean="0"/>
                        <a:t>Reflection</a:t>
                      </a:r>
                      <a:endParaRPr lang="en-US" sz="1400" noProof="0" dirty="0"/>
                    </a:p>
                  </a:txBody>
                  <a:tcPr/>
                </a:tc>
                <a:extLst>
                  <a:ext uri="{0D108BD9-81ED-4DB2-BD59-A6C34878D82A}">
                    <a16:rowId xmlns:a16="http://schemas.microsoft.com/office/drawing/2014/main" val="684630099"/>
                  </a:ext>
                </a:extLst>
              </a:tr>
            </a:tbl>
          </a:graphicData>
        </a:graphic>
      </p:graphicFrame>
      <p:sp>
        <p:nvSpPr>
          <p:cNvPr id="13" name="Rechteck 12"/>
          <p:cNvSpPr/>
          <p:nvPr/>
        </p:nvSpPr>
        <p:spPr>
          <a:xfrm>
            <a:off x="1647495" y="4840192"/>
            <a:ext cx="4241466" cy="647619"/>
          </a:xfrm>
          <a:prstGeom prst="rect">
            <a:avLst/>
          </a:prstGeom>
          <a:noFill/>
          <a:ln w="190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p:nvSpPr>
        <p:spPr>
          <a:xfrm>
            <a:off x="1649821" y="3591079"/>
            <a:ext cx="4255374" cy="1238822"/>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767408" y="3839379"/>
            <a:ext cx="792088" cy="646331"/>
          </a:xfrm>
          <a:prstGeom prst="rect">
            <a:avLst/>
          </a:prstGeom>
          <a:noFill/>
        </p:spPr>
        <p:txBody>
          <a:bodyPr wrap="square" rtlCol="0">
            <a:spAutoFit/>
          </a:bodyPr>
          <a:lstStyle/>
          <a:p>
            <a:r>
              <a:rPr lang="de-DE" sz="1200" dirty="0" smtClean="0"/>
              <a:t>First </a:t>
            </a:r>
            <a:r>
              <a:rPr lang="de-DE" sz="1200" dirty="0" err="1" smtClean="0"/>
              <a:t>imple-mentaion</a:t>
            </a:r>
            <a:endParaRPr lang="de-DE" sz="1200" dirty="0"/>
          </a:p>
        </p:txBody>
      </p:sp>
      <p:sp>
        <p:nvSpPr>
          <p:cNvPr id="16" name="Textfeld 15"/>
          <p:cNvSpPr txBox="1"/>
          <p:nvPr/>
        </p:nvSpPr>
        <p:spPr>
          <a:xfrm>
            <a:off x="767408" y="4870901"/>
            <a:ext cx="792088" cy="646331"/>
          </a:xfrm>
          <a:prstGeom prst="rect">
            <a:avLst/>
          </a:prstGeom>
          <a:noFill/>
        </p:spPr>
        <p:txBody>
          <a:bodyPr wrap="square" rtlCol="0">
            <a:spAutoFit/>
          </a:bodyPr>
          <a:lstStyle/>
          <a:p>
            <a:r>
              <a:rPr lang="de-DE" sz="1200" dirty="0" smtClean="0"/>
              <a:t>2nd++</a:t>
            </a:r>
          </a:p>
          <a:p>
            <a:r>
              <a:rPr lang="de-DE" sz="1200" dirty="0" err="1" smtClean="0"/>
              <a:t>imple-mentaion</a:t>
            </a:r>
            <a:endParaRPr lang="de-DE" sz="1200" dirty="0"/>
          </a:p>
        </p:txBody>
      </p:sp>
      <p:sp>
        <p:nvSpPr>
          <p:cNvPr id="8" name="Rechteck 7"/>
          <p:cNvSpPr/>
          <p:nvPr/>
        </p:nvSpPr>
        <p:spPr>
          <a:xfrm>
            <a:off x="935049" y="6428789"/>
            <a:ext cx="3776808" cy="338554"/>
          </a:xfrm>
          <a:prstGeom prst="rect">
            <a:avLst/>
          </a:prstGeom>
        </p:spPr>
        <p:txBody>
          <a:bodyPr wrap="square">
            <a:spAutoFit/>
          </a:bodyPr>
          <a:lstStyle/>
          <a:p>
            <a:r>
              <a:rPr lang="de-DE" sz="800" dirty="0"/>
              <a:t> </a:t>
            </a:r>
            <a:r>
              <a:rPr lang="de-DE" sz="800" dirty="0" smtClean="0"/>
              <a:t>Team Matrix </a:t>
            </a:r>
            <a:r>
              <a:rPr lang="de-DE" sz="800" dirty="0" err="1" smtClean="0"/>
              <a:t>according</a:t>
            </a:r>
            <a:r>
              <a:rPr lang="de-DE" sz="800" dirty="0" smtClean="0"/>
              <a:t> </a:t>
            </a:r>
            <a:r>
              <a:rPr lang="de-DE" sz="800" dirty="0" err="1" smtClean="0"/>
              <a:t>to</a:t>
            </a:r>
            <a:r>
              <a:rPr lang="de-DE" sz="800" dirty="0" smtClean="0"/>
              <a:t> Dirk Rohr, Hendrik </a:t>
            </a:r>
            <a:r>
              <a:rPr lang="de-DE" sz="800" dirty="0"/>
              <a:t>den </a:t>
            </a:r>
            <a:r>
              <a:rPr lang="de-DE" sz="800" dirty="0" err="1"/>
              <a:t>Ouden</a:t>
            </a:r>
            <a:r>
              <a:rPr lang="de-DE" sz="800" dirty="0"/>
              <a:t> </a:t>
            </a:r>
            <a:r>
              <a:rPr lang="de-DE" sz="800" dirty="0" smtClean="0"/>
              <a:t> &amp; Eva-Maria </a:t>
            </a:r>
            <a:r>
              <a:rPr lang="de-DE" sz="800" dirty="0" err="1" smtClean="0"/>
              <a:t>Rottlaender</a:t>
            </a:r>
            <a:r>
              <a:rPr lang="de-DE" sz="800" dirty="0" smtClean="0"/>
              <a:t> (2016): Hochschuldidaktik </a:t>
            </a:r>
            <a:r>
              <a:rPr lang="de-DE" sz="800" dirty="0"/>
              <a:t>im Fokus von Peer Learning und </a:t>
            </a:r>
            <a:r>
              <a:rPr lang="de-DE" sz="800" dirty="0" smtClean="0"/>
              <a:t>Beratung, p. 69.</a:t>
            </a:r>
            <a:endParaRPr lang="de-DE" sz="800" dirty="0"/>
          </a:p>
        </p:txBody>
      </p:sp>
      <p:sp>
        <p:nvSpPr>
          <p:cNvPr id="17" name="Rechteck 16"/>
          <p:cNvSpPr/>
          <p:nvPr/>
        </p:nvSpPr>
        <p:spPr>
          <a:xfrm>
            <a:off x="7261983" y="6487398"/>
            <a:ext cx="3730561" cy="338554"/>
          </a:xfrm>
          <a:prstGeom prst="rect">
            <a:avLst/>
          </a:prstGeom>
        </p:spPr>
        <p:txBody>
          <a:bodyPr wrap="square">
            <a:spAutoFit/>
          </a:bodyPr>
          <a:lstStyle/>
          <a:p>
            <a:r>
              <a:rPr lang="en-US" sz="800" dirty="0"/>
              <a:t>Friend, M. D., &amp; </a:t>
            </a:r>
            <a:r>
              <a:rPr lang="en-US" sz="800" dirty="0" err="1"/>
              <a:t>Bursuck</a:t>
            </a:r>
            <a:r>
              <a:rPr lang="en-US" sz="800" dirty="0"/>
              <a:t>, W. D. (2009). Including students with special needs: A </a:t>
            </a:r>
            <a:r>
              <a:rPr lang="en-US" sz="800" dirty="0" smtClean="0"/>
              <a:t>practical guide </a:t>
            </a:r>
            <a:r>
              <a:rPr lang="en-US" sz="800" dirty="0"/>
              <a:t>for classroom teachers (5th ed.). Columbus, OH: </a:t>
            </a:r>
            <a:r>
              <a:rPr lang="en-US" sz="800" dirty="0" smtClean="0"/>
              <a:t>Merrill, p. 88</a:t>
            </a:r>
            <a:endParaRPr lang="de-DE" sz="800" dirty="0"/>
          </a:p>
        </p:txBody>
      </p:sp>
    </p:spTree>
    <p:extLst>
      <p:ext uri="{BB962C8B-B14F-4D97-AF65-F5344CB8AC3E}">
        <p14:creationId xmlns:p14="http://schemas.microsoft.com/office/powerpoint/2010/main" val="1899895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Freihandform 6"/>
          <p:cNvSpPr/>
          <p:nvPr/>
        </p:nvSpPr>
        <p:spPr bwMode="auto">
          <a:xfrm>
            <a:off x="-486383" y="194553"/>
            <a:ext cx="12879421" cy="6828885"/>
          </a:xfrm>
          <a:custGeom>
            <a:avLst/>
            <a:gdLst>
              <a:gd name="connsiteX0" fmla="*/ 466928 w 12879421"/>
              <a:gd name="connsiteY0" fmla="*/ 2169268 h 6828885"/>
              <a:gd name="connsiteX1" fmla="*/ 466928 w 12879421"/>
              <a:gd name="connsiteY1" fmla="*/ 2169268 h 6828885"/>
              <a:gd name="connsiteX2" fmla="*/ 554477 w 12879421"/>
              <a:gd name="connsiteY2" fmla="*/ 2188724 h 6828885"/>
              <a:gd name="connsiteX3" fmla="*/ 885217 w 12879421"/>
              <a:gd name="connsiteY3" fmla="*/ 2169268 h 6828885"/>
              <a:gd name="connsiteX4" fmla="*/ 933855 w 12879421"/>
              <a:gd name="connsiteY4" fmla="*/ 2149813 h 6828885"/>
              <a:gd name="connsiteX5" fmla="*/ 982494 w 12879421"/>
              <a:gd name="connsiteY5" fmla="*/ 2140085 h 6828885"/>
              <a:gd name="connsiteX6" fmla="*/ 1021404 w 12879421"/>
              <a:gd name="connsiteY6" fmla="*/ 2130358 h 6828885"/>
              <a:gd name="connsiteX7" fmla="*/ 1070043 w 12879421"/>
              <a:gd name="connsiteY7" fmla="*/ 2091447 h 6828885"/>
              <a:gd name="connsiteX8" fmla="*/ 1108953 w 12879421"/>
              <a:gd name="connsiteY8" fmla="*/ 2062264 h 6828885"/>
              <a:gd name="connsiteX9" fmla="*/ 1157592 w 12879421"/>
              <a:gd name="connsiteY9" fmla="*/ 2013626 h 6828885"/>
              <a:gd name="connsiteX10" fmla="*/ 1186774 w 12879421"/>
              <a:gd name="connsiteY10" fmla="*/ 1984443 h 6828885"/>
              <a:gd name="connsiteX11" fmla="*/ 1245140 w 12879421"/>
              <a:gd name="connsiteY11" fmla="*/ 1935804 h 6828885"/>
              <a:gd name="connsiteX12" fmla="*/ 1264596 w 12879421"/>
              <a:gd name="connsiteY12" fmla="*/ 1896894 h 6828885"/>
              <a:gd name="connsiteX13" fmla="*/ 1303506 w 12879421"/>
              <a:gd name="connsiteY13" fmla="*/ 1838528 h 6828885"/>
              <a:gd name="connsiteX14" fmla="*/ 1332689 w 12879421"/>
              <a:gd name="connsiteY14" fmla="*/ 1780162 h 6828885"/>
              <a:gd name="connsiteX15" fmla="*/ 1352145 w 12879421"/>
              <a:gd name="connsiteY15" fmla="*/ 1692613 h 6828885"/>
              <a:gd name="connsiteX16" fmla="*/ 1361872 w 12879421"/>
              <a:gd name="connsiteY16" fmla="*/ 1643975 h 6828885"/>
              <a:gd name="connsiteX17" fmla="*/ 1391055 w 12879421"/>
              <a:gd name="connsiteY17" fmla="*/ 1546698 h 6828885"/>
              <a:gd name="connsiteX18" fmla="*/ 1410511 w 12879421"/>
              <a:gd name="connsiteY18" fmla="*/ 1420238 h 6828885"/>
              <a:gd name="connsiteX19" fmla="*/ 1420238 w 12879421"/>
              <a:gd name="connsiteY19" fmla="*/ 1245141 h 6828885"/>
              <a:gd name="connsiteX20" fmla="*/ 1429966 w 12879421"/>
              <a:gd name="connsiteY20" fmla="*/ 1108953 h 6828885"/>
              <a:gd name="connsiteX21" fmla="*/ 1439694 w 12879421"/>
              <a:gd name="connsiteY21" fmla="*/ 817124 h 6828885"/>
              <a:gd name="connsiteX22" fmla="*/ 1459149 w 12879421"/>
              <a:gd name="connsiteY22" fmla="*/ 700392 h 6828885"/>
              <a:gd name="connsiteX23" fmla="*/ 1498060 w 12879421"/>
              <a:gd name="connsiteY23" fmla="*/ 612843 h 6828885"/>
              <a:gd name="connsiteX24" fmla="*/ 1527243 w 12879421"/>
              <a:gd name="connsiteY24" fmla="*/ 515566 h 6828885"/>
              <a:gd name="connsiteX25" fmla="*/ 1566153 w 12879421"/>
              <a:gd name="connsiteY25" fmla="*/ 389107 h 6828885"/>
              <a:gd name="connsiteX26" fmla="*/ 1585609 w 12879421"/>
              <a:gd name="connsiteY26" fmla="*/ 359924 h 6828885"/>
              <a:gd name="connsiteX27" fmla="*/ 1605064 w 12879421"/>
              <a:gd name="connsiteY27" fmla="*/ 321013 h 6828885"/>
              <a:gd name="connsiteX28" fmla="*/ 1634247 w 12879421"/>
              <a:gd name="connsiteY28" fmla="*/ 243192 h 6828885"/>
              <a:gd name="connsiteX29" fmla="*/ 1653702 w 12879421"/>
              <a:gd name="connsiteY29" fmla="*/ 223736 h 6828885"/>
              <a:gd name="connsiteX30" fmla="*/ 1731523 w 12879421"/>
              <a:gd name="connsiteY30" fmla="*/ 107004 h 6828885"/>
              <a:gd name="connsiteX31" fmla="*/ 1750979 w 12879421"/>
              <a:gd name="connsiteY31" fmla="*/ 77821 h 6828885"/>
              <a:gd name="connsiteX32" fmla="*/ 1809345 w 12879421"/>
              <a:gd name="connsiteY32" fmla="*/ 58366 h 6828885"/>
              <a:gd name="connsiteX33" fmla="*/ 1906621 w 12879421"/>
              <a:gd name="connsiteY33" fmla="*/ 29183 h 6828885"/>
              <a:gd name="connsiteX34" fmla="*/ 2003898 w 12879421"/>
              <a:gd name="connsiteY34" fmla="*/ 0 h 6828885"/>
              <a:gd name="connsiteX35" fmla="*/ 2256817 w 12879421"/>
              <a:gd name="connsiteY35" fmla="*/ 9728 h 6828885"/>
              <a:gd name="connsiteX36" fmla="*/ 2324911 w 12879421"/>
              <a:gd name="connsiteY36" fmla="*/ 38911 h 6828885"/>
              <a:gd name="connsiteX37" fmla="*/ 2412460 w 12879421"/>
              <a:gd name="connsiteY37" fmla="*/ 68094 h 6828885"/>
              <a:gd name="connsiteX38" fmla="*/ 2490281 w 12879421"/>
              <a:gd name="connsiteY38" fmla="*/ 97277 h 6828885"/>
              <a:gd name="connsiteX39" fmla="*/ 2548647 w 12879421"/>
              <a:gd name="connsiteY39" fmla="*/ 136187 h 6828885"/>
              <a:gd name="connsiteX40" fmla="*/ 2616740 w 12879421"/>
              <a:gd name="connsiteY40" fmla="*/ 155643 h 6828885"/>
              <a:gd name="connsiteX41" fmla="*/ 2665379 w 12879421"/>
              <a:gd name="connsiteY41" fmla="*/ 194553 h 6828885"/>
              <a:gd name="connsiteX42" fmla="*/ 2694562 w 12879421"/>
              <a:gd name="connsiteY42" fmla="*/ 204281 h 6828885"/>
              <a:gd name="connsiteX43" fmla="*/ 2782111 w 12879421"/>
              <a:gd name="connsiteY43" fmla="*/ 282102 h 6828885"/>
              <a:gd name="connsiteX44" fmla="*/ 2821021 w 12879421"/>
              <a:gd name="connsiteY44" fmla="*/ 350196 h 6828885"/>
              <a:gd name="connsiteX45" fmla="*/ 2869660 w 12879421"/>
              <a:gd name="connsiteY45" fmla="*/ 418290 h 6828885"/>
              <a:gd name="connsiteX46" fmla="*/ 2898843 w 12879421"/>
              <a:gd name="connsiteY46" fmla="*/ 505838 h 6828885"/>
              <a:gd name="connsiteX47" fmla="*/ 2918298 w 12879421"/>
              <a:gd name="connsiteY47" fmla="*/ 564204 h 6828885"/>
              <a:gd name="connsiteX48" fmla="*/ 2937753 w 12879421"/>
              <a:gd name="connsiteY48" fmla="*/ 612843 h 6828885"/>
              <a:gd name="connsiteX49" fmla="*/ 2976664 w 12879421"/>
              <a:gd name="connsiteY49" fmla="*/ 671209 h 6828885"/>
              <a:gd name="connsiteX50" fmla="*/ 3005847 w 12879421"/>
              <a:gd name="connsiteY50" fmla="*/ 758758 h 6828885"/>
              <a:gd name="connsiteX51" fmla="*/ 3015574 w 12879421"/>
              <a:gd name="connsiteY51" fmla="*/ 787941 h 6828885"/>
              <a:gd name="connsiteX52" fmla="*/ 3044757 w 12879421"/>
              <a:gd name="connsiteY52" fmla="*/ 836579 h 6828885"/>
              <a:gd name="connsiteX53" fmla="*/ 3064213 w 12879421"/>
              <a:gd name="connsiteY53" fmla="*/ 953311 h 6828885"/>
              <a:gd name="connsiteX54" fmla="*/ 3073940 w 12879421"/>
              <a:gd name="connsiteY54" fmla="*/ 1001949 h 6828885"/>
              <a:gd name="connsiteX55" fmla="*/ 3103123 w 12879421"/>
              <a:gd name="connsiteY55" fmla="*/ 1040860 h 6828885"/>
              <a:gd name="connsiteX56" fmla="*/ 3112851 w 12879421"/>
              <a:gd name="connsiteY56" fmla="*/ 1099226 h 6828885"/>
              <a:gd name="connsiteX57" fmla="*/ 3142034 w 12879421"/>
              <a:gd name="connsiteY57" fmla="*/ 1177047 h 6828885"/>
              <a:gd name="connsiteX58" fmla="*/ 3151762 w 12879421"/>
              <a:gd name="connsiteY58" fmla="*/ 1225685 h 6828885"/>
              <a:gd name="connsiteX59" fmla="*/ 3171217 w 12879421"/>
              <a:gd name="connsiteY59" fmla="*/ 1293779 h 6828885"/>
              <a:gd name="connsiteX60" fmla="*/ 3200400 w 12879421"/>
              <a:gd name="connsiteY60" fmla="*/ 1449421 h 6828885"/>
              <a:gd name="connsiteX61" fmla="*/ 3210128 w 12879421"/>
              <a:gd name="connsiteY61" fmla="*/ 1488332 h 6828885"/>
              <a:gd name="connsiteX62" fmla="*/ 3239311 w 12879421"/>
              <a:gd name="connsiteY62" fmla="*/ 1605064 h 6828885"/>
              <a:gd name="connsiteX63" fmla="*/ 3258766 w 12879421"/>
              <a:gd name="connsiteY63" fmla="*/ 1712068 h 6828885"/>
              <a:gd name="connsiteX64" fmla="*/ 3278221 w 12879421"/>
              <a:gd name="connsiteY64" fmla="*/ 1770434 h 6828885"/>
              <a:gd name="connsiteX65" fmla="*/ 3287949 w 12879421"/>
              <a:gd name="connsiteY65" fmla="*/ 1828800 h 6828885"/>
              <a:gd name="connsiteX66" fmla="*/ 3326860 w 12879421"/>
              <a:gd name="connsiteY66" fmla="*/ 1935804 h 6828885"/>
              <a:gd name="connsiteX67" fmla="*/ 3336587 w 12879421"/>
              <a:gd name="connsiteY67" fmla="*/ 1984443 h 6828885"/>
              <a:gd name="connsiteX68" fmla="*/ 3346315 w 12879421"/>
              <a:gd name="connsiteY68" fmla="*/ 2013626 h 6828885"/>
              <a:gd name="connsiteX69" fmla="*/ 3356043 w 12879421"/>
              <a:gd name="connsiteY69" fmla="*/ 2062264 h 6828885"/>
              <a:gd name="connsiteX70" fmla="*/ 3365770 w 12879421"/>
              <a:gd name="connsiteY70" fmla="*/ 2091447 h 6828885"/>
              <a:gd name="connsiteX71" fmla="*/ 3385226 w 12879421"/>
              <a:gd name="connsiteY71" fmla="*/ 2178996 h 6828885"/>
              <a:gd name="connsiteX72" fmla="*/ 3414409 w 12879421"/>
              <a:gd name="connsiteY72" fmla="*/ 2217907 h 6828885"/>
              <a:gd name="connsiteX73" fmla="*/ 3433864 w 12879421"/>
              <a:gd name="connsiteY73" fmla="*/ 2295728 h 6828885"/>
              <a:gd name="connsiteX74" fmla="*/ 3453319 w 12879421"/>
              <a:gd name="connsiteY74" fmla="*/ 2354094 h 6828885"/>
              <a:gd name="connsiteX75" fmla="*/ 3472774 w 12879421"/>
              <a:gd name="connsiteY75" fmla="*/ 2441643 h 6828885"/>
              <a:gd name="connsiteX76" fmla="*/ 3511685 w 12879421"/>
              <a:gd name="connsiteY76" fmla="*/ 2645924 h 6828885"/>
              <a:gd name="connsiteX77" fmla="*/ 3540868 w 12879421"/>
              <a:gd name="connsiteY77" fmla="*/ 2714017 h 6828885"/>
              <a:gd name="connsiteX78" fmla="*/ 3550596 w 12879421"/>
              <a:gd name="connsiteY78" fmla="*/ 2743200 h 6828885"/>
              <a:gd name="connsiteX79" fmla="*/ 3570051 w 12879421"/>
              <a:gd name="connsiteY79" fmla="*/ 2850204 h 6828885"/>
              <a:gd name="connsiteX80" fmla="*/ 3579779 w 12879421"/>
              <a:gd name="connsiteY80" fmla="*/ 2879387 h 6828885"/>
              <a:gd name="connsiteX81" fmla="*/ 3599234 w 12879421"/>
              <a:gd name="connsiteY81" fmla="*/ 2898843 h 6828885"/>
              <a:gd name="connsiteX82" fmla="*/ 3618689 w 12879421"/>
              <a:gd name="connsiteY82" fmla="*/ 2928026 h 6828885"/>
              <a:gd name="connsiteX83" fmla="*/ 3696511 w 12879421"/>
              <a:gd name="connsiteY83" fmla="*/ 2966936 h 6828885"/>
              <a:gd name="connsiteX84" fmla="*/ 3754877 w 12879421"/>
              <a:gd name="connsiteY84" fmla="*/ 2996119 h 6828885"/>
              <a:gd name="connsiteX85" fmla="*/ 3832698 w 12879421"/>
              <a:gd name="connsiteY85" fmla="*/ 3054485 h 6828885"/>
              <a:gd name="connsiteX86" fmla="*/ 3861881 w 12879421"/>
              <a:gd name="connsiteY86" fmla="*/ 3073941 h 6828885"/>
              <a:gd name="connsiteX87" fmla="*/ 3900792 w 12879421"/>
              <a:gd name="connsiteY87" fmla="*/ 3083668 h 6828885"/>
              <a:gd name="connsiteX88" fmla="*/ 4036979 w 12879421"/>
              <a:gd name="connsiteY88" fmla="*/ 3122579 h 6828885"/>
              <a:gd name="connsiteX89" fmla="*/ 4114800 w 12879421"/>
              <a:gd name="connsiteY89" fmla="*/ 3132307 h 6828885"/>
              <a:gd name="connsiteX90" fmla="*/ 4182894 w 12879421"/>
              <a:gd name="connsiteY90" fmla="*/ 3151762 h 6828885"/>
              <a:gd name="connsiteX91" fmla="*/ 4727643 w 12879421"/>
              <a:gd name="connsiteY91" fmla="*/ 3132307 h 6828885"/>
              <a:gd name="connsiteX92" fmla="*/ 4756826 w 12879421"/>
              <a:gd name="connsiteY92" fmla="*/ 3112851 h 6828885"/>
              <a:gd name="connsiteX93" fmla="*/ 4863830 w 12879421"/>
              <a:gd name="connsiteY93" fmla="*/ 3093396 h 6828885"/>
              <a:gd name="connsiteX94" fmla="*/ 4893013 w 12879421"/>
              <a:gd name="connsiteY94" fmla="*/ 3073941 h 6828885"/>
              <a:gd name="connsiteX95" fmla="*/ 4931923 w 12879421"/>
              <a:gd name="connsiteY95" fmla="*/ 3064213 h 6828885"/>
              <a:gd name="connsiteX96" fmla="*/ 4990289 w 12879421"/>
              <a:gd name="connsiteY96" fmla="*/ 3044758 h 6828885"/>
              <a:gd name="connsiteX97" fmla="*/ 5019472 w 12879421"/>
              <a:gd name="connsiteY97" fmla="*/ 3025302 h 6828885"/>
              <a:gd name="connsiteX98" fmla="*/ 5038928 w 12879421"/>
              <a:gd name="connsiteY98" fmla="*/ 3005847 h 6828885"/>
              <a:gd name="connsiteX99" fmla="*/ 5087566 w 12879421"/>
              <a:gd name="connsiteY99" fmla="*/ 2976664 h 6828885"/>
              <a:gd name="connsiteX100" fmla="*/ 5165387 w 12879421"/>
              <a:gd name="connsiteY100" fmla="*/ 2947481 h 6828885"/>
              <a:gd name="connsiteX101" fmla="*/ 5233481 w 12879421"/>
              <a:gd name="connsiteY101" fmla="*/ 2898843 h 6828885"/>
              <a:gd name="connsiteX102" fmla="*/ 5301574 w 12879421"/>
              <a:gd name="connsiteY102" fmla="*/ 2821021 h 6828885"/>
              <a:gd name="connsiteX103" fmla="*/ 5359940 w 12879421"/>
              <a:gd name="connsiteY103" fmla="*/ 2782111 h 6828885"/>
              <a:gd name="connsiteX104" fmla="*/ 5408579 w 12879421"/>
              <a:gd name="connsiteY104" fmla="*/ 2743200 h 6828885"/>
              <a:gd name="connsiteX105" fmla="*/ 5418306 w 12879421"/>
              <a:gd name="connsiteY105" fmla="*/ 2714017 h 6828885"/>
              <a:gd name="connsiteX106" fmla="*/ 5447489 w 12879421"/>
              <a:gd name="connsiteY106" fmla="*/ 2684834 h 6828885"/>
              <a:gd name="connsiteX107" fmla="*/ 5466945 w 12879421"/>
              <a:gd name="connsiteY107" fmla="*/ 2655651 h 6828885"/>
              <a:gd name="connsiteX108" fmla="*/ 5476672 w 12879421"/>
              <a:gd name="connsiteY108" fmla="*/ 2626468 h 6828885"/>
              <a:gd name="connsiteX109" fmla="*/ 5496128 w 12879421"/>
              <a:gd name="connsiteY109" fmla="*/ 2597285 h 6828885"/>
              <a:gd name="connsiteX110" fmla="*/ 5535038 w 12879421"/>
              <a:gd name="connsiteY110" fmla="*/ 2529192 h 6828885"/>
              <a:gd name="connsiteX111" fmla="*/ 5554494 w 12879421"/>
              <a:gd name="connsiteY111" fmla="*/ 2480553 h 6828885"/>
              <a:gd name="connsiteX112" fmla="*/ 5564221 w 12879421"/>
              <a:gd name="connsiteY112" fmla="*/ 2412460 h 6828885"/>
              <a:gd name="connsiteX113" fmla="*/ 5583677 w 12879421"/>
              <a:gd name="connsiteY113" fmla="*/ 2383277 h 6828885"/>
              <a:gd name="connsiteX114" fmla="*/ 5593404 w 12879421"/>
              <a:gd name="connsiteY114" fmla="*/ 2334638 h 6828885"/>
              <a:gd name="connsiteX115" fmla="*/ 5612860 w 12879421"/>
              <a:gd name="connsiteY115" fmla="*/ 2266545 h 6828885"/>
              <a:gd name="connsiteX116" fmla="*/ 5642043 w 12879421"/>
              <a:gd name="connsiteY116" fmla="*/ 2052536 h 6828885"/>
              <a:gd name="connsiteX117" fmla="*/ 5622587 w 12879421"/>
              <a:gd name="connsiteY117" fmla="*/ 1770434 h 6828885"/>
              <a:gd name="connsiteX118" fmla="*/ 5564221 w 12879421"/>
              <a:gd name="connsiteY118" fmla="*/ 1682885 h 6828885"/>
              <a:gd name="connsiteX119" fmla="*/ 5515583 w 12879421"/>
              <a:gd name="connsiteY119" fmla="*/ 1614792 h 6828885"/>
              <a:gd name="connsiteX120" fmla="*/ 5476672 w 12879421"/>
              <a:gd name="connsiteY120" fmla="*/ 1585609 h 6828885"/>
              <a:gd name="connsiteX121" fmla="*/ 5457217 w 12879421"/>
              <a:gd name="connsiteY121" fmla="*/ 1546698 h 6828885"/>
              <a:gd name="connsiteX122" fmla="*/ 5398851 w 12879421"/>
              <a:gd name="connsiteY122" fmla="*/ 1488332 h 6828885"/>
              <a:gd name="connsiteX123" fmla="*/ 5301574 w 12879421"/>
              <a:gd name="connsiteY123" fmla="*/ 1352145 h 6828885"/>
              <a:gd name="connsiteX124" fmla="*/ 5262664 w 12879421"/>
              <a:gd name="connsiteY124" fmla="*/ 1313234 h 6828885"/>
              <a:gd name="connsiteX125" fmla="*/ 5243209 w 12879421"/>
              <a:gd name="connsiteY125" fmla="*/ 1274324 h 6828885"/>
              <a:gd name="connsiteX126" fmla="*/ 5223753 w 12879421"/>
              <a:gd name="connsiteY126" fmla="*/ 1254868 h 6828885"/>
              <a:gd name="connsiteX127" fmla="*/ 5184843 w 12879421"/>
              <a:gd name="connsiteY127" fmla="*/ 1206230 h 6828885"/>
              <a:gd name="connsiteX128" fmla="*/ 5165387 w 12879421"/>
              <a:gd name="connsiteY128" fmla="*/ 1147864 h 6828885"/>
              <a:gd name="connsiteX129" fmla="*/ 5107021 w 12879421"/>
              <a:gd name="connsiteY129" fmla="*/ 1089498 h 6828885"/>
              <a:gd name="connsiteX130" fmla="*/ 5068111 w 12879421"/>
              <a:gd name="connsiteY130" fmla="*/ 1021404 h 6828885"/>
              <a:gd name="connsiteX131" fmla="*/ 5048655 w 12879421"/>
              <a:gd name="connsiteY131" fmla="*/ 1001949 h 6828885"/>
              <a:gd name="connsiteX132" fmla="*/ 5019472 w 12879421"/>
              <a:gd name="connsiteY132" fmla="*/ 953311 h 6828885"/>
              <a:gd name="connsiteX133" fmla="*/ 5000017 w 12879421"/>
              <a:gd name="connsiteY133" fmla="*/ 885217 h 6828885"/>
              <a:gd name="connsiteX134" fmla="*/ 4980562 w 12879421"/>
              <a:gd name="connsiteY134" fmla="*/ 826851 h 6828885"/>
              <a:gd name="connsiteX135" fmla="*/ 4961106 w 12879421"/>
              <a:gd name="connsiteY135" fmla="*/ 768485 h 6828885"/>
              <a:gd name="connsiteX136" fmla="*/ 4931923 w 12879421"/>
              <a:gd name="connsiteY136" fmla="*/ 680936 h 6828885"/>
              <a:gd name="connsiteX137" fmla="*/ 4922196 w 12879421"/>
              <a:gd name="connsiteY137" fmla="*/ 651753 h 6828885"/>
              <a:gd name="connsiteX138" fmla="*/ 4922196 w 12879421"/>
              <a:gd name="connsiteY138" fmla="*/ 272375 h 6828885"/>
              <a:gd name="connsiteX139" fmla="*/ 4980562 w 12879421"/>
              <a:gd name="connsiteY139" fmla="*/ 252919 h 6828885"/>
              <a:gd name="connsiteX140" fmla="*/ 5009745 w 12879421"/>
              <a:gd name="connsiteY140" fmla="*/ 233464 h 6828885"/>
              <a:gd name="connsiteX141" fmla="*/ 5048655 w 12879421"/>
              <a:gd name="connsiteY141" fmla="*/ 214009 h 6828885"/>
              <a:gd name="connsiteX142" fmla="*/ 5087566 w 12879421"/>
              <a:gd name="connsiteY142" fmla="*/ 184826 h 6828885"/>
              <a:gd name="connsiteX143" fmla="*/ 5126477 w 12879421"/>
              <a:gd name="connsiteY143" fmla="*/ 175098 h 6828885"/>
              <a:gd name="connsiteX144" fmla="*/ 5369668 w 12879421"/>
              <a:gd name="connsiteY144" fmla="*/ 136187 h 6828885"/>
              <a:gd name="connsiteX145" fmla="*/ 5651770 w 12879421"/>
              <a:gd name="connsiteY145" fmla="*/ 116732 h 6828885"/>
              <a:gd name="connsiteX146" fmla="*/ 5807413 w 12879421"/>
              <a:gd name="connsiteY146" fmla="*/ 87549 h 6828885"/>
              <a:gd name="connsiteX147" fmla="*/ 6186792 w 12879421"/>
              <a:gd name="connsiteY147" fmla="*/ 97277 h 6828885"/>
              <a:gd name="connsiteX148" fmla="*/ 6332706 w 12879421"/>
              <a:gd name="connsiteY148" fmla="*/ 155643 h 6828885"/>
              <a:gd name="connsiteX149" fmla="*/ 6488349 w 12879421"/>
              <a:gd name="connsiteY149" fmla="*/ 233464 h 6828885"/>
              <a:gd name="connsiteX150" fmla="*/ 6595353 w 12879421"/>
              <a:gd name="connsiteY150" fmla="*/ 311285 h 6828885"/>
              <a:gd name="connsiteX151" fmla="*/ 6634264 w 12879421"/>
              <a:gd name="connsiteY151" fmla="*/ 330741 h 6828885"/>
              <a:gd name="connsiteX152" fmla="*/ 6702357 w 12879421"/>
              <a:gd name="connsiteY152" fmla="*/ 369651 h 6828885"/>
              <a:gd name="connsiteX153" fmla="*/ 6828817 w 12879421"/>
              <a:gd name="connsiteY153" fmla="*/ 418290 h 6828885"/>
              <a:gd name="connsiteX154" fmla="*/ 7033098 w 12879421"/>
              <a:gd name="connsiteY154" fmla="*/ 505838 h 6828885"/>
              <a:gd name="connsiteX155" fmla="*/ 7091464 w 12879421"/>
              <a:gd name="connsiteY155" fmla="*/ 544749 h 6828885"/>
              <a:gd name="connsiteX156" fmla="*/ 7188740 w 12879421"/>
              <a:gd name="connsiteY156" fmla="*/ 564204 h 6828885"/>
              <a:gd name="connsiteX157" fmla="*/ 7315200 w 12879421"/>
              <a:gd name="connsiteY157" fmla="*/ 593387 h 6828885"/>
              <a:gd name="connsiteX158" fmla="*/ 7500026 w 12879421"/>
              <a:gd name="connsiteY158" fmla="*/ 632298 h 6828885"/>
              <a:gd name="connsiteX159" fmla="*/ 7558392 w 12879421"/>
              <a:gd name="connsiteY159" fmla="*/ 642026 h 6828885"/>
              <a:gd name="connsiteX160" fmla="*/ 7684851 w 12879421"/>
              <a:gd name="connsiteY160" fmla="*/ 651753 h 6828885"/>
              <a:gd name="connsiteX161" fmla="*/ 8200417 w 12879421"/>
              <a:gd name="connsiteY161" fmla="*/ 661481 h 6828885"/>
              <a:gd name="connsiteX162" fmla="*/ 8356060 w 12879421"/>
              <a:gd name="connsiteY162" fmla="*/ 622570 h 6828885"/>
              <a:gd name="connsiteX163" fmla="*/ 8394970 w 12879421"/>
              <a:gd name="connsiteY163" fmla="*/ 612843 h 6828885"/>
              <a:gd name="connsiteX164" fmla="*/ 8521430 w 12879421"/>
              <a:gd name="connsiteY164" fmla="*/ 583660 h 6828885"/>
              <a:gd name="connsiteX165" fmla="*/ 8579796 w 12879421"/>
              <a:gd name="connsiteY165" fmla="*/ 554477 h 6828885"/>
              <a:gd name="connsiteX166" fmla="*/ 8638162 w 12879421"/>
              <a:gd name="connsiteY166" fmla="*/ 544749 h 6828885"/>
              <a:gd name="connsiteX167" fmla="*/ 8696528 w 12879421"/>
              <a:gd name="connsiteY167" fmla="*/ 525294 h 6828885"/>
              <a:gd name="connsiteX168" fmla="*/ 8715983 w 12879421"/>
              <a:gd name="connsiteY168" fmla="*/ 496111 h 6828885"/>
              <a:gd name="connsiteX169" fmla="*/ 8793804 w 12879421"/>
              <a:gd name="connsiteY169" fmla="*/ 437745 h 6828885"/>
              <a:gd name="connsiteX170" fmla="*/ 8813260 w 12879421"/>
              <a:gd name="connsiteY170" fmla="*/ 418290 h 6828885"/>
              <a:gd name="connsiteX171" fmla="*/ 8891081 w 12879421"/>
              <a:gd name="connsiteY171" fmla="*/ 369651 h 6828885"/>
              <a:gd name="connsiteX172" fmla="*/ 8920264 w 12879421"/>
              <a:gd name="connsiteY172" fmla="*/ 350196 h 6828885"/>
              <a:gd name="connsiteX173" fmla="*/ 8988357 w 12879421"/>
              <a:gd name="connsiteY173" fmla="*/ 321013 h 6828885"/>
              <a:gd name="connsiteX174" fmla="*/ 9007813 w 12879421"/>
              <a:gd name="connsiteY174" fmla="*/ 301558 h 6828885"/>
              <a:gd name="connsiteX175" fmla="*/ 9085634 w 12879421"/>
              <a:gd name="connsiteY175" fmla="*/ 272375 h 6828885"/>
              <a:gd name="connsiteX176" fmla="*/ 9124545 w 12879421"/>
              <a:gd name="connsiteY176" fmla="*/ 252919 h 6828885"/>
              <a:gd name="connsiteX177" fmla="*/ 9270460 w 12879421"/>
              <a:gd name="connsiteY177" fmla="*/ 214009 h 6828885"/>
              <a:gd name="connsiteX178" fmla="*/ 9416374 w 12879421"/>
              <a:gd name="connsiteY178" fmla="*/ 175098 h 6828885"/>
              <a:gd name="connsiteX179" fmla="*/ 9581745 w 12879421"/>
              <a:gd name="connsiteY179" fmla="*/ 145915 h 6828885"/>
              <a:gd name="connsiteX180" fmla="*/ 9630383 w 12879421"/>
              <a:gd name="connsiteY180" fmla="*/ 136187 h 6828885"/>
              <a:gd name="connsiteX181" fmla="*/ 10340502 w 12879421"/>
              <a:gd name="connsiteY181" fmla="*/ 97277 h 6828885"/>
              <a:gd name="connsiteX182" fmla="*/ 11439728 w 12879421"/>
              <a:gd name="connsiteY182" fmla="*/ 97277 h 6828885"/>
              <a:gd name="connsiteX183" fmla="*/ 11575915 w 12879421"/>
              <a:gd name="connsiteY183" fmla="*/ 116732 h 6828885"/>
              <a:gd name="connsiteX184" fmla="*/ 11712102 w 12879421"/>
              <a:gd name="connsiteY184" fmla="*/ 126460 h 6828885"/>
              <a:gd name="connsiteX185" fmla="*/ 11789923 w 12879421"/>
              <a:gd name="connsiteY185" fmla="*/ 145915 h 6828885"/>
              <a:gd name="connsiteX186" fmla="*/ 11935838 w 12879421"/>
              <a:gd name="connsiteY186" fmla="*/ 155643 h 6828885"/>
              <a:gd name="connsiteX187" fmla="*/ 12042843 w 12879421"/>
              <a:gd name="connsiteY187" fmla="*/ 165370 h 6828885"/>
              <a:gd name="connsiteX188" fmla="*/ 12110936 w 12879421"/>
              <a:gd name="connsiteY188" fmla="*/ 184826 h 6828885"/>
              <a:gd name="connsiteX189" fmla="*/ 12266579 w 12879421"/>
              <a:gd name="connsiteY189" fmla="*/ 223736 h 6828885"/>
              <a:gd name="connsiteX190" fmla="*/ 12305489 w 12879421"/>
              <a:gd name="connsiteY190" fmla="*/ 243192 h 6828885"/>
              <a:gd name="connsiteX191" fmla="*/ 12373583 w 12879421"/>
              <a:gd name="connsiteY191" fmla="*/ 282102 h 6828885"/>
              <a:gd name="connsiteX192" fmla="*/ 12412494 w 12879421"/>
              <a:gd name="connsiteY192" fmla="*/ 291830 h 6828885"/>
              <a:gd name="connsiteX193" fmla="*/ 12441677 w 12879421"/>
              <a:gd name="connsiteY193" fmla="*/ 311285 h 6828885"/>
              <a:gd name="connsiteX194" fmla="*/ 12529226 w 12879421"/>
              <a:gd name="connsiteY194" fmla="*/ 340468 h 6828885"/>
              <a:gd name="connsiteX195" fmla="*/ 12597319 w 12879421"/>
              <a:gd name="connsiteY195" fmla="*/ 408562 h 6828885"/>
              <a:gd name="connsiteX196" fmla="*/ 12626502 w 12879421"/>
              <a:gd name="connsiteY196" fmla="*/ 428017 h 6828885"/>
              <a:gd name="connsiteX197" fmla="*/ 12645957 w 12879421"/>
              <a:gd name="connsiteY197" fmla="*/ 447473 h 6828885"/>
              <a:gd name="connsiteX198" fmla="*/ 12684868 w 12879421"/>
              <a:gd name="connsiteY198" fmla="*/ 476656 h 6828885"/>
              <a:gd name="connsiteX199" fmla="*/ 12694596 w 12879421"/>
              <a:gd name="connsiteY199" fmla="*/ 505838 h 6828885"/>
              <a:gd name="connsiteX200" fmla="*/ 12743234 w 12879421"/>
              <a:gd name="connsiteY200" fmla="*/ 554477 h 6828885"/>
              <a:gd name="connsiteX201" fmla="*/ 12772417 w 12879421"/>
              <a:gd name="connsiteY201" fmla="*/ 622570 h 6828885"/>
              <a:gd name="connsiteX202" fmla="*/ 12801600 w 12879421"/>
              <a:gd name="connsiteY202" fmla="*/ 680936 h 6828885"/>
              <a:gd name="connsiteX203" fmla="*/ 12811328 w 12879421"/>
              <a:gd name="connsiteY203" fmla="*/ 729575 h 6828885"/>
              <a:gd name="connsiteX204" fmla="*/ 12821055 w 12879421"/>
              <a:gd name="connsiteY204" fmla="*/ 758758 h 6828885"/>
              <a:gd name="connsiteX205" fmla="*/ 12840511 w 12879421"/>
              <a:gd name="connsiteY205" fmla="*/ 826851 h 6828885"/>
              <a:gd name="connsiteX206" fmla="*/ 12850238 w 12879421"/>
              <a:gd name="connsiteY206" fmla="*/ 953311 h 6828885"/>
              <a:gd name="connsiteX207" fmla="*/ 12859966 w 12879421"/>
              <a:gd name="connsiteY207" fmla="*/ 1021404 h 6828885"/>
              <a:gd name="connsiteX208" fmla="*/ 12879421 w 12879421"/>
              <a:gd name="connsiteY208" fmla="*/ 1186775 h 6828885"/>
              <a:gd name="connsiteX209" fmla="*/ 12869694 w 12879421"/>
              <a:gd name="connsiteY209" fmla="*/ 2461098 h 6828885"/>
              <a:gd name="connsiteX210" fmla="*/ 12859966 w 12879421"/>
              <a:gd name="connsiteY210" fmla="*/ 4328809 h 6828885"/>
              <a:gd name="connsiteX211" fmla="*/ 12821055 w 12879421"/>
              <a:gd name="connsiteY211" fmla="*/ 4387175 h 6828885"/>
              <a:gd name="connsiteX212" fmla="*/ 12821055 w 12879421"/>
              <a:gd name="connsiteY212" fmla="*/ 4863830 h 6828885"/>
              <a:gd name="connsiteX213" fmla="*/ 12840511 w 12879421"/>
              <a:gd name="connsiteY213" fmla="*/ 4893013 h 6828885"/>
              <a:gd name="connsiteX214" fmla="*/ 12811328 w 12879421"/>
              <a:gd name="connsiteY214" fmla="*/ 5904690 h 6828885"/>
              <a:gd name="connsiteX215" fmla="*/ 12791872 w 12879421"/>
              <a:gd name="connsiteY215" fmla="*/ 6040877 h 6828885"/>
              <a:gd name="connsiteX216" fmla="*/ 12782145 w 12879421"/>
              <a:gd name="connsiteY216" fmla="*/ 6099243 h 6828885"/>
              <a:gd name="connsiteX217" fmla="*/ 12762689 w 12879421"/>
              <a:gd name="connsiteY217" fmla="*/ 6128426 h 6828885"/>
              <a:gd name="connsiteX218" fmla="*/ 12733506 w 12879421"/>
              <a:gd name="connsiteY218" fmla="*/ 6206247 h 6828885"/>
              <a:gd name="connsiteX219" fmla="*/ 12704323 w 12879421"/>
              <a:gd name="connsiteY219" fmla="*/ 6254885 h 6828885"/>
              <a:gd name="connsiteX220" fmla="*/ 12675140 w 12879421"/>
              <a:gd name="connsiteY220" fmla="*/ 6274341 h 6828885"/>
              <a:gd name="connsiteX221" fmla="*/ 12636230 w 12879421"/>
              <a:gd name="connsiteY221" fmla="*/ 6313251 h 6828885"/>
              <a:gd name="connsiteX222" fmla="*/ 12480587 w 12879421"/>
              <a:gd name="connsiteY222" fmla="*/ 6352162 h 6828885"/>
              <a:gd name="connsiteX223" fmla="*/ 12451404 w 12879421"/>
              <a:gd name="connsiteY223" fmla="*/ 6361890 h 6828885"/>
              <a:gd name="connsiteX224" fmla="*/ 12286034 w 12879421"/>
              <a:gd name="connsiteY224" fmla="*/ 6391073 h 6828885"/>
              <a:gd name="connsiteX225" fmla="*/ 12237396 w 12879421"/>
              <a:gd name="connsiteY225" fmla="*/ 6400800 h 6828885"/>
              <a:gd name="connsiteX226" fmla="*/ 11887200 w 12879421"/>
              <a:gd name="connsiteY226" fmla="*/ 6235430 h 6828885"/>
              <a:gd name="connsiteX227" fmla="*/ 11789923 w 12879421"/>
              <a:gd name="connsiteY227" fmla="*/ 6177064 h 6828885"/>
              <a:gd name="connsiteX228" fmla="*/ 11751013 w 12879421"/>
              <a:gd name="connsiteY228" fmla="*/ 6167336 h 6828885"/>
              <a:gd name="connsiteX229" fmla="*/ 11682919 w 12879421"/>
              <a:gd name="connsiteY229" fmla="*/ 6128426 h 6828885"/>
              <a:gd name="connsiteX230" fmla="*/ 11605098 w 12879421"/>
              <a:gd name="connsiteY230" fmla="*/ 6079787 h 6828885"/>
              <a:gd name="connsiteX231" fmla="*/ 11468911 w 12879421"/>
              <a:gd name="connsiteY231" fmla="*/ 6011694 h 6828885"/>
              <a:gd name="connsiteX232" fmla="*/ 11342451 w 12879421"/>
              <a:gd name="connsiteY232" fmla="*/ 5924145 h 6828885"/>
              <a:gd name="connsiteX233" fmla="*/ 11274357 w 12879421"/>
              <a:gd name="connsiteY233" fmla="*/ 5865779 h 6828885"/>
              <a:gd name="connsiteX234" fmla="*/ 11235447 w 12879421"/>
              <a:gd name="connsiteY234" fmla="*/ 5846324 h 6828885"/>
              <a:gd name="connsiteX235" fmla="*/ 11196536 w 12879421"/>
              <a:gd name="connsiteY235" fmla="*/ 5807413 h 6828885"/>
              <a:gd name="connsiteX236" fmla="*/ 11157626 w 12879421"/>
              <a:gd name="connsiteY236" fmla="*/ 5787958 h 6828885"/>
              <a:gd name="connsiteX237" fmla="*/ 11099260 w 12879421"/>
              <a:gd name="connsiteY237" fmla="*/ 5710136 h 6828885"/>
              <a:gd name="connsiteX238" fmla="*/ 11031166 w 12879421"/>
              <a:gd name="connsiteY238" fmla="*/ 5642043 h 6828885"/>
              <a:gd name="connsiteX239" fmla="*/ 10953345 w 12879421"/>
              <a:gd name="connsiteY239" fmla="*/ 5505856 h 6828885"/>
              <a:gd name="connsiteX240" fmla="*/ 10875523 w 12879421"/>
              <a:gd name="connsiteY240" fmla="*/ 5359941 h 6828885"/>
              <a:gd name="connsiteX241" fmla="*/ 10865796 w 12879421"/>
              <a:gd name="connsiteY241" fmla="*/ 5321030 h 6828885"/>
              <a:gd name="connsiteX242" fmla="*/ 10807430 w 12879421"/>
              <a:gd name="connsiteY242" fmla="*/ 5243209 h 6828885"/>
              <a:gd name="connsiteX243" fmla="*/ 10768519 w 12879421"/>
              <a:gd name="connsiteY243" fmla="*/ 5165387 h 6828885"/>
              <a:gd name="connsiteX244" fmla="*/ 10729609 w 12879421"/>
              <a:gd name="connsiteY244" fmla="*/ 5107021 h 6828885"/>
              <a:gd name="connsiteX245" fmla="*/ 10671243 w 12879421"/>
              <a:gd name="connsiteY245" fmla="*/ 5087566 h 6828885"/>
              <a:gd name="connsiteX246" fmla="*/ 10642060 w 12879421"/>
              <a:gd name="connsiteY246" fmla="*/ 5058383 h 6828885"/>
              <a:gd name="connsiteX247" fmla="*/ 10612877 w 12879421"/>
              <a:gd name="connsiteY247" fmla="*/ 4970834 h 6828885"/>
              <a:gd name="connsiteX248" fmla="*/ 10593421 w 12879421"/>
              <a:gd name="connsiteY248" fmla="*/ 4951379 h 6828885"/>
              <a:gd name="connsiteX249" fmla="*/ 10573966 w 12879421"/>
              <a:gd name="connsiteY249" fmla="*/ 4922196 h 6828885"/>
              <a:gd name="connsiteX250" fmla="*/ 10544783 w 12879421"/>
              <a:gd name="connsiteY250" fmla="*/ 4883285 h 6828885"/>
              <a:gd name="connsiteX251" fmla="*/ 10505872 w 12879421"/>
              <a:gd name="connsiteY251" fmla="*/ 4824919 h 6828885"/>
              <a:gd name="connsiteX252" fmla="*/ 10466962 w 12879421"/>
              <a:gd name="connsiteY252" fmla="*/ 4756826 h 6828885"/>
              <a:gd name="connsiteX253" fmla="*/ 10408596 w 12879421"/>
              <a:gd name="connsiteY253" fmla="*/ 4688732 h 6828885"/>
              <a:gd name="connsiteX254" fmla="*/ 10379413 w 12879421"/>
              <a:gd name="connsiteY254" fmla="*/ 4630366 h 6828885"/>
              <a:gd name="connsiteX255" fmla="*/ 10359957 w 12879421"/>
              <a:gd name="connsiteY255" fmla="*/ 4610911 h 6828885"/>
              <a:gd name="connsiteX256" fmla="*/ 10340502 w 12879421"/>
              <a:gd name="connsiteY256" fmla="*/ 4581728 h 6828885"/>
              <a:gd name="connsiteX257" fmla="*/ 10311319 w 12879421"/>
              <a:gd name="connsiteY257" fmla="*/ 4562273 h 6828885"/>
              <a:gd name="connsiteX258" fmla="*/ 10262681 w 12879421"/>
              <a:gd name="connsiteY258" fmla="*/ 4513634 h 6828885"/>
              <a:gd name="connsiteX259" fmla="*/ 10233498 w 12879421"/>
              <a:gd name="connsiteY259" fmla="*/ 4494179 h 6828885"/>
              <a:gd name="connsiteX260" fmla="*/ 10204315 w 12879421"/>
              <a:gd name="connsiteY260" fmla="*/ 4464996 h 6828885"/>
              <a:gd name="connsiteX261" fmla="*/ 10165404 w 12879421"/>
              <a:gd name="connsiteY261" fmla="*/ 4445541 h 6828885"/>
              <a:gd name="connsiteX262" fmla="*/ 10145949 w 12879421"/>
              <a:gd name="connsiteY262" fmla="*/ 4416358 h 6828885"/>
              <a:gd name="connsiteX263" fmla="*/ 10077855 w 12879421"/>
              <a:gd name="connsiteY263" fmla="*/ 4377447 h 6828885"/>
              <a:gd name="connsiteX264" fmla="*/ 9844392 w 12879421"/>
              <a:gd name="connsiteY264" fmla="*/ 4387175 h 6828885"/>
              <a:gd name="connsiteX265" fmla="*/ 9795753 w 12879421"/>
              <a:gd name="connsiteY265" fmla="*/ 4435813 h 6828885"/>
              <a:gd name="connsiteX266" fmla="*/ 9727660 w 12879421"/>
              <a:gd name="connsiteY266" fmla="*/ 4494179 h 6828885"/>
              <a:gd name="connsiteX267" fmla="*/ 9688749 w 12879421"/>
              <a:gd name="connsiteY267" fmla="*/ 4572000 h 6828885"/>
              <a:gd name="connsiteX268" fmla="*/ 9679021 w 12879421"/>
              <a:gd name="connsiteY268" fmla="*/ 4601183 h 6828885"/>
              <a:gd name="connsiteX269" fmla="*/ 9659566 w 12879421"/>
              <a:gd name="connsiteY269" fmla="*/ 4630366 h 6828885"/>
              <a:gd name="connsiteX270" fmla="*/ 9640111 w 12879421"/>
              <a:gd name="connsiteY270" fmla="*/ 4698460 h 6828885"/>
              <a:gd name="connsiteX271" fmla="*/ 9630383 w 12879421"/>
              <a:gd name="connsiteY271" fmla="*/ 4727643 h 6828885"/>
              <a:gd name="connsiteX272" fmla="*/ 9620655 w 12879421"/>
              <a:gd name="connsiteY272" fmla="*/ 4776281 h 6828885"/>
              <a:gd name="connsiteX273" fmla="*/ 9601200 w 12879421"/>
              <a:gd name="connsiteY273" fmla="*/ 4815192 h 6828885"/>
              <a:gd name="connsiteX274" fmla="*/ 9591472 w 12879421"/>
              <a:gd name="connsiteY274" fmla="*/ 4844375 h 6828885"/>
              <a:gd name="connsiteX275" fmla="*/ 9610928 w 12879421"/>
              <a:gd name="connsiteY275" fmla="*/ 5019473 h 6828885"/>
              <a:gd name="connsiteX276" fmla="*/ 9620655 w 12879421"/>
              <a:gd name="connsiteY276" fmla="*/ 5087566 h 6828885"/>
              <a:gd name="connsiteX277" fmla="*/ 9630383 w 12879421"/>
              <a:gd name="connsiteY277" fmla="*/ 5184843 h 6828885"/>
              <a:gd name="connsiteX278" fmla="*/ 9620655 w 12879421"/>
              <a:gd name="connsiteY278" fmla="*/ 5447490 h 6828885"/>
              <a:gd name="connsiteX279" fmla="*/ 9601200 w 12879421"/>
              <a:gd name="connsiteY279" fmla="*/ 5486400 h 6828885"/>
              <a:gd name="connsiteX280" fmla="*/ 9581745 w 12879421"/>
              <a:gd name="connsiteY280" fmla="*/ 5573949 h 6828885"/>
              <a:gd name="connsiteX281" fmla="*/ 9562289 w 12879421"/>
              <a:gd name="connsiteY281" fmla="*/ 5612860 h 6828885"/>
              <a:gd name="connsiteX282" fmla="*/ 9552562 w 12879421"/>
              <a:gd name="connsiteY282" fmla="*/ 5642043 h 6828885"/>
              <a:gd name="connsiteX283" fmla="*/ 9542834 w 12879421"/>
              <a:gd name="connsiteY283" fmla="*/ 5680953 h 6828885"/>
              <a:gd name="connsiteX284" fmla="*/ 9523379 w 12879421"/>
              <a:gd name="connsiteY284" fmla="*/ 5710136 h 6828885"/>
              <a:gd name="connsiteX285" fmla="*/ 9465013 w 12879421"/>
              <a:gd name="connsiteY285" fmla="*/ 5768502 h 6828885"/>
              <a:gd name="connsiteX286" fmla="*/ 9445557 w 12879421"/>
              <a:gd name="connsiteY286" fmla="*/ 5797685 h 6828885"/>
              <a:gd name="connsiteX287" fmla="*/ 9406647 w 12879421"/>
              <a:gd name="connsiteY287" fmla="*/ 5846324 h 6828885"/>
              <a:gd name="connsiteX288" fmla="*/ 9396919 w 12879421"/>
              <a:gd name="connsiteY288" fmla="*/ 5875507 h 6828885"/>
              <a:gd name="connsiteX289" fmla="*/ 9377464 w 12879421"/>
              <a:gd name="connsiteY289" fmla="*/ 5914417 h 6828885"/>
              <a:gd name="connsiteX290" fmla="*/ 9338553 w 12879421"/>
              <a:gd name="connsiteY290" fmla="*/ 5972783 h 6828885"/>
              <a:gd name="connsiteX291" fmla="*/ 9319098 w 12879421"/>
              <a:gd name="connsiteY291" fmla="*/ 6031149 h 6828885"/>
              <a:gd name="connsiteX292" fmla="*/ 9309370 w 12879421"/>
              <a:gd name="connsiteY292" fmla="*/ 6070060 h 6828885"/>
              <a:gd name="connsiteX293" fmla="*/ 9289915 w 12879421"/>
              <a:gd name="connsiteY293" fmla="*/ 6128426 h 6828885"/>
              <a:gd name="connsiteX294" fmla="*/ 9280187 w 12879421"/>
              <a:gd name="connsiteY294" fmla="*/ 6167336 h 6828885"/>
              <a:gd name="connsiteX295" fmla="*/ 9260732 w 12879421"/>
              <a:gd name="connsiteY295" fmla="*/ 6235430 h 6828885"/>
              <a:gd name="connsiteX296" fmla="*/ 9251004 w 12879421"/>
              <a:gd name="connsiteY296" fmla="*/ 6293796 h 6828885"/>
              <a:gd name="connsiteX297" fmla="*/ 9221821 w 12879421"/>
              <a:gd name="connsiteY297" fmla="*/ 6381345 h 6828885"/>
              <a:gd name="connsiteX298" fmla="*/ 9212094 w 12879421"/>
              <a:gd name="connsiteY298" fmla="*/ 6410528 h 6828885"/>
              <a:gd name="connsiteX299" fmla="*/ 9202366 w 12879421"/>
              <a:gd name="connsiteY299" fmla="*/ 6449438 h 6828885"/>
              <a:gd name="connsiteX300" fmla="*/ 9173183 w 12879421"/>
              <a:gd name="connsiteY300" fmla="*/ 6498077 h 6828885"/>
              <a:gd name="connsiteX301" fmla="*/ 9153728 w 12879421"/>
              <a:gd name="connsiteY301" fmla="*/ 6575898 h 6828885"/>
              <a:gd name="connsiteX302" fmla="*/ 9124545 w 12879421"/>
              <a:gd name="connsiteY302" fmla="*/ 6643992 h 6828885"/>
              <a:gd name="connsiteX303" fmla="*/ 9095362 w 12879421"/>
              <a:gd name="connsiteY303" fmla="*/ 6673175 h 6828885"/>
              <a:gd name="connsiteX304" fmla="*/ 9036996 w 12879421"/>
              <a:gd name="connsiteY304" fmla="*/ 6692630 h 6828885"/>
              <a:gd name="connsiteX305" fmla="*/ 9007813 w 12879421"/>
              <a:gd name="connsiteY305" fmla="*/ 6712085 h 6828885"/>
              <a:gd name="connsiteX306" fmla="*/ 8978630 w 12879421"/>
              <a:gd name="connsiteY306" fmla="*/ 6721813 h 6828885"/>
              <a:gd name="connsiteX307" fmla="*/ 8891081 w 12879421"/>
              <a:gd name="connsiteY307" fmla="*/ 6741268 h 6828885"/>
              <a:gd name="connsiteX308" fmla="*/ 8822987 w 12879421"/>
              <a:gd name="connsiteY308" fmla="*/ 6760724 h 6828885"/>
              <a:gd name="connsiteX309" fmla="*/ 8754894 w 12879421"/>
              <a:gd name="connsiteY309" fmla="*/ 6770451 h 6828885"/>
              <a:gd name="connsiteX310" fmla="*/ 8696528 w 12879421"/>
              <a:gd name="connsiteY310" fmla="*/ 6780179 h 6828885"/>
              <a:gd name="connsiteX311" fmla="*/ 7762672 w 12879421"/>
              <a:gd name="connsiteY311" fmla="*/ 6770451 h 6828885"/>
              <a:gd name="connsiteX312" fmla="*/ 7694579 w 12879421"/>
              <a:gd name="connsiteY312" fmla="*/ 6760724 h 6828885"/>
              <a:gd name="connsiteX313" fmla="*/ 7490298 w 12879421"/>
              <a:gd name="connsiteY313" fmla="*/ 6731541 h 6828885"/>
              <a:gd name="connsiteX314" fmla="*/ 7383294 w 12879421"/>
              <a:gd name="connsiteY314" fmla="*/ 6712085 h 6828885"/>
              <a:gd name="connsiteX315" fmla="*/ 7324928 w 12879421"/>
              <a:gd name="connsiteY315" fmla="*/ 6702358 h 6828885"/>
              <a:gd name="connsiteX316" fmla="*/ 7159557 w 12879421"/>
              <a:gd name="connsiteY316" fmla="*/ 6682902 h 6828885"/>
              <a:gd name="connsiteX317" fmla="*/ 7130374 w 12879421"/>
              <a:gd name="connsiteY317" fmla="*/ 6673175 h 6828885"/>
              <a:gd name="connsiteX318" fmla="*/ 7003915 w 12879421"/>
              <a:gd name="connsiteY318" fmla="*/ 6692630 h 6828885"/>
              <a:gd name="connsiteX319" fmla="*/ 6789906 w 12879421"/>
              <a:gd name="connsiteY319" fmla="*/ 6682902 h 6828885"/>
              <a:gd name="connsiteX320" fmla="*/ 6634264 w 12879421"/>
              <a:gd name="connsiteY320" fmla="*/ 6614809 h 6828885"/>
              <a:gd name="connsiteX321" fmla="*/ 6556443 w 12879421"/>
              <a:gd name="connsiteY321" fmla="*/ 6605081 h 6828885"/>
              <a:gd name="connsiteX322" fmla="*/ 6449438 w 12879421"/>
              <a:gd name="connsiteY322" fmla="*/ 6585626 h 6828885"/>
              <a:gd name="connsiteX323" fmla="*/ 6410528 w 12879421"/>
              <a:gd name="connsiteY323" fmla="*/ 6546715 h 6828885"/>
              <a:gd name="connsiteX324" fmla="*/ 6352162 w 12879421"/>
              <a:gd name="connsiteY324" fmla="*/ 6536987 h 6828885"/>
              <a:gd name="connsiteX325" fmla="*/ 6254885 w 12879421"/>
              <a:gd name="connsiteY325" fmla="*/ 6517532 h 6828885"/>
              <a:gd name="connsiteX326" fmla="*/ 6215974 w 12879421"/>
              <a:gd name="connsiteY326" fmla="*/ 6507804 h 6828885"/>
              <a:gd name="connsiteX327" fmla="*/ 6157609 w 12879421"/>
              <a:gd name="connsiteY327" fmla="*/ 6498077 h 6828885"/>
              <a:gd name="connsiteX328" fmla="*/ 6070060 w 12879421"/>
              <a:gd name="connsiteY328" fmla="*/ 6459166 h 6828885"/>
              <a:gd name="connsiteX329" fmla="*/ 6001966 w 12879421"/>
              <a:gd name="connsiteY329" fmla="*/ 6439711 h 6828885"/>
              <a:gd name="connsiteX330" fmla="*/ 5963055 w 12879421"/>
              <a:gd name="connsiteY330" fmla="*/ 6420256 h 6828885"/>
              <a:gd name="connsiteX331" fmla="*/ 5885234 w 12879421"/>
              <a:gd name="connsiteY331" fmla="*/ 6400800 h 6828885"/>
              <a:gd name="connsiteX332" fmla="*/ 5856051 w 12879421"/>
              <a:gd name="connsiteY332" fmla="*/ 6391073 h 6828885"/>
              <a:gd name="connsiteX333" fmla="*/ 5749047 w 12879421"/>
              <a:gd name="connsiteY333" fmla="*/ 6361890 h 6828885"/>
              <a:gd name="connsiteX334" fmla="*/ 5700409 w 12879421"/>
              <a:gd name="connsiteY334" fmla="*/ 6332707 h 6828885"/>
              <a:gd name="connsiteX335" fmla="*/ 5554494 w 12879421"/>
              <a:gd name="connsiteY335" fmla="*/ 6293796 h 6828885"/>
              <a:gd name="connsiteX336" fmla="*/ 5505855 w 12879421"/>
              <a:gd name="connsiteY336" fmla="*/ 6264613 h 6828885"/>
              <a:gd name="connsiteX337" fmla="*/ 5476672 w 12879421"/>
              <a:gd name="connsiteY337" fmla="*/ 6245158 h 6828885"/>
              <a:gd name="connsiteX338" fmla="*/ 5447489 w 12879421"/>
              <a:gd name="connsiteY338" fmla="*/ 6235430 h 6828885"/>
              <a:gd name="connsiteX339" fmla="*/ 5408579 w 12879421"/>
              <a:gd name="connsiteY339" fmla="*/ 6196519 h 6828885"/>
              <a:gd name="connsiteX340" fmla="*/ 5340485 w 12879421"/>
              <a:gd name="connsiteY340" fmla="*/ 6147881 h 6828885"/>
              <a:gd name="connsiteX341" fmla="*/ 5233481 w 12879421"/>
              <a:gd name="connsiteY341" fmla="*/ 6021421 h 6828885"/>
              <a:gd name="connsiteX342" fmla="*/ 5204298 w 12879421"/>
              <a:gd name="connsiteY342" fmla="*/ 5992238 h 6828885"/>
              <a:gd name="connsiteX343" fmla="*/ 5194570 w 12879421"/>
              <a:gd name="connsiteY343" fmla="*/ 5963056 h 6828885"/>
              <a:gd name="connsiteX344" fmla="*/ 5136204 w 12879421"/>
              <a:gd name="connsiteY344" fmla="*/ 5914417 h 6828885"/>
              <a:gd name="connsiteX345" fmla="*/ 5116749 w 12879421"/>
              <a:gd name="connsiteY345" fmla="*/ 5875507 h 6828885"/>
              <a:gd name="connsiteX346" fmla="*/ 5087566 w 12879421"/>
              <a:gd name="connsiteY346" fmla="*/ 5856051 h 6828885"/>
              <a:gd name="connsiteX347" fmla="*/ 5029200 w 12879421"/>
              <a:gd name="connsiteY347" fmla="*/ 5807413 h 6828885"/>
              <a:gd name="connsiteX348" fmla="*/ 4961106 w 12879421"/>
              <a:gd name="connsiteY348" fmla="*/ 5768502 h 6828885"/>
              <a:gd name="connsiteX349" fmla="*/ 4883285 w 12879421"/>
              <a:gd name="connsiteY349" fmla="*/ 5710136 h 6828885"/>
              <a:gd name="connsiteX350" fmla="*/ 4756826 w 12879421"/>
              <a:gd name="connsiteY350" fmla="*/ 5642043 h 6828885"/>
              <a:gd name="connsiteX351" fmla="*/ 4679004 w 12879421"/>
              <a:gd name="connsiteY351" fmla="*/ 5603132 h 6828885"/>
              <a:gd name="connsiteX352" fmla="*/ 4591455 w 12879421"/>
              <a:gd name="connsiteY352" fmla="*/ 5573949 h 6828885"/>
              <a:gd name="connsiteX353" fmla="*/ 4542817 w 12879421"/>
              <a:gd name="connsiteY353" fmla="*/ 5554494 h 6828885"/>
              <a:gd name="connsiteX354" fmla="*/ 4445540 w 12879421"/>
              <a:gd name="connsiteY354" fmla="*/ 5535038 h 6828885"/>
              <a:gd name="connsiteX355" fmla="*/ 4328809 w 12879421"/>
              <a:gd name="connsiteY355" fmla="*/ 5505856 h 6828885"/>
              <a:gd name="connsiteX356" fmla="*/ 4250987 w 12879421"/>
              <a:gd name="connsiteY356" fmla="*/ 5476673 h 6828885"/>
              <a:gd name="connsiteX357" fmla="*/ 4143983 w 12879421"/>
              <a:gd name="connsiteY357" fmla="*/ 5447490 h 6828885"/>
              <a:gd name="connsiteX358" fmla="*/ 4007796 w 12879421"/>
              <a:gd name="connsiteY358" fmla="*/ 5428034 h 6828885"/>
              <a:gd name="connsiteX359" fmla="*/ 3920247 w 12879421"/>
              <a:gd name="connsiteY359" fmla="*/ 5408579 h 6828885"/>
              <a:gd name="connsiteX360" fmla="*/ 3735421 w 12879421"/>
              <a:gd name="connsiteY360" fmla="*/ 5389124 h 6828885"/>
              <a:gd name="connsiteX361" fmla="*/ 3210128 w 12879421"/>
              <a:gd name="connsiteY361" fmla="*/ 5398851 h 6828885"/>
              <a:gd name="connsiteX362" fmla="*/ 3151762 w 12879421"/>
              <a:gd name="connsiteY362" fmla="*/ 5408579 h 6828885"/>
              <a:gd name="connsiteX363" fmla="*/ 3064213 w 12879421"/>
              <a:gd name="connsiteY363" fmla="*/ 5428034 h 6828885"/>
              <a:gd name="connsiteX364" fmla="*/ 2976664 w 12879421"/>
              <a:gd name="connsiteY364" fmla="*/ 5466945 h 6828885"/>
              <a:gd name="connsiteX365" fmla="*/ 2937753 w 12879421"/>
              <a:gd name="connsiteY365" fmla="*/ 5496128 h 6828885"/>
              <a:gd name="connsiteX366" fmla="*/ 2879387 w 12879421"/>
              <a:gd name="connsiteY366" fmla="*/ 5535038 h 6828885"/>
              <a:gd name="connsiteX367" fmla="*/ 2840477 w 12879421"/>
              <a:gd name="connsiteY367" fmla="*/ 5564221 h 6828885"/>
              <a:gd name="connsiteX368" fmla="*/ 2752928 w 12879421"/>
              <a:gd name="connsiteY368" fmla="*/ 5632315 h 6828885"/>
              <a:gd name="connsiteX369" fmla="*/ 2723745 w 12879421"/>
              <a:gd name="connsiteY369" fmla="*/ 5661498 h 6828885"/>
              <a:gd name="connsiteX370" fmla="*/ 2645923 w 12879421"/>
              <a:gd name="connsiteY370" fmla="*/ 5749047 h 6828885"/>
              <a:gd name="connsiteX371" fmla="*/ 2597285 w 12879421"/>
              <a:gd name="connsiteY371" fmla="*/ 5787958 h 6828885"/>
              <a:gd name="connsiteX372" fmla="*/ 2568102 w 12879421"/>
              <a:gd name="connsiteY372" fmla="*/ 5807413 h 6828885"/>
              <a:gd name="connsiteX373" fmla="*/ 2500009 w 12879421"/>
              <a:gd name="connsiteY373" fmla="*/ 5856051 h 6828885"/>
              <a:gd name="connsiteX374" fmla="*/ 2470826 w 12879421"/>
              <a:gd name="connsiteY374" fmla="*/ 5865779 h 6828885"/>
              <a:gd name="connsiteX375" fmla="*/ 2431915 w 12879421"/>
              <a:gd name="connsiteY375" fmla="*/ 5885234 h 6828885"/>
              <a:gd name="connsiteX376" fmla="*/ 2373549 w 12879421"/>
              <a:gd name="connsiteY376" fmla="*/ 5963056 h 6828885"/>
              <a:gd name="connsiteX377" fmla="*/ 2305455 w 12879421"/>
              <a:gd name="connsiteY377" fmla="*/ 6011694 h 6828885"/>
              <a:gd name="connsiteX378" fmla="*/ 2247089 w 12879421"/>
              <a:gd name="connsiteY378" fmla="*/ 6070060 h 6828885"/>
              <a:gd name="connsiteX379" fmla="*/ 2208179 w 12879421"/>
              <a:gd name="connsiteY379" fmla="*/ 6108970 h 6828885"/>
              <a:gd name="connsiteX380" fmla="*/ 2149813 w 12879421"/>
              <a:gd name="connsiteY380" fmla="*/ 6147881 h 6828885"/>
              <a:gd name="connsiteX381" fmla="*/ 2071992 w 12879421"/>
              <a:gd name="connsiteY381" fmla="*/ 6215975 h 6828885"/>
              <a:gd name="connsiteX382" fmla="*/ 2052536 w 12879421"/>
              <a:gd name="connsiteY382" fmla="*/ 6235430 h 6828885"/>
              <a:gd name="connsiteX383" fmla="*/ 2033081 w 12879421"/>
              <a:gd name="connsiteY383" fmla="*/ 6264613 h 6828885"/>
              <a:gd name="connsiteX384" fmla="*/ 1994170 w 12879421"/>
              <a:gd name="connsiteY384" fmla="*/ 6274341 h 6828885"/>
              <a:gd name="connsiteX385" fmla="*/ 1974715 w 12879421"/>
              <a:gd name="connsiteY385" fmla="*/ 6303524 h 6828885"/>
              <a:gd name="connsiteX386" fmla="*/ 1916349 w 12879421"/>
              <a:gd name="connsiteY386" fmla="*/ 6332707 h 6828885"/>
              <a:gd name="connsiteX387" fmla="*/ 1848255 w 12879421"/>
              <a:gd name="connsiteY387" fmla="*/ 6381345 h 6828885"/>
              <a:gd name="connsiteX388" fmla="*/ 1819072 w 12879421"/>
              <a:gd name="connsiteY388" fmla="*/ 6400800 h 6828885"/>
              <a:gd name="connsiteX389" fmla="*/ 1799617 w 12879421"/>
              <a:gd name="connsiteY389" fmla="*/ 6420256 h 6828885"/>
              <a:gd name="connsiteX390" fmla="*/ 1780162 w 12879421"/>
              <a:gd name="connsiteY390" fmla="*/ 6449438 h 6828885"/>
              <a:gd name="connsiteX391" fmla="*/ 1750979 w 12879421"/>
              <a:gd name="connsiteY391" fmla="*/ 6459166 h 6828885"/>
              <a:gd name="connsiteX392" fmla="*/ 1721796 w 12879421"/>
              <a:gd name="connsiteY392" fmla="*/ 6517532 h 6828885"/>
              <a:gd name="connsiteX393" fmla="*/ 1682885 w 12879421"/>
              <a:gd name="connsiteY393" fmla="*/ 6556443 h 6828885"/>
              <a:gd name="connsiteX394" fmla="*/ 1643974 w 12879421"/>
              <a:gd name="connsiteY394" fmla="*/ 6575898 h 6828885"/>
              <a:gd name="connsiteX395" fmla="*/ 1605064 w 12879421"/>
              <a:gd name="connsiteY395" fmla="*/ 6634264 h 6828885"/>
              <a:gd name="connsiteX396" fmla="*/ 1546698 w 12879421"/>
              <a:gd name="connsiteY396" fmla="*/ 6712085 h 6828885"/>
              <a:gd name="connsiteX397" fmla="*/ 1420238 w 12879421"/>
              <a:gd name="connsiteY397" fmla="*/ 6760724 h 6828885"/>
              <a:gd name="connsiteX398" fmla="*/ 1177047 w 12879421"/>
              <a:gd name="connsiteY398" fmla="*/ 6780179 h 6828885"/>
              <a:gd name="connsiteX399" fmla="*/ 933855 w 12879421"/>
              <a:gd name="connsiteY399" fmla="*/ 6828817 h 6828885"/>
              <a:gd name="connsiteX400" fmla="*/ 447472 w 12879421"/>
              <a:gd name="connsiteY400" fmla="*/ 6789907 h 6828885"/>
              <a:gd name="connsiteX401" fmla="*/ 408562 w 12879421"/>
              <a:gd name="connsiteY401" fmla="*/ 6731541 h 6828885"/>
              <a:gd name="connsiteX402" fmla="*/ 330740 w 12879421"/>
              <a:gd name="connsiteY402" fmla="*/ 6575898 h 6828885"/>
              <a:gd name="connsiteX403" fmla="*/ 291830 w 12879421"/>
              <a:gd name="connsiteY403" fmla="*/ 6536987 h 6828885"/>
              <a:gd name="connsiteX404" fmla="*/ 184826 w 12879421"/>
              <a:gd name="connsiteY404" fmla="*/ 6381345 h 6828885"/>
              <a:gd name="connsiteX405" fmla="*/ 165370 w 12879421"/>
              <a:gd name="connsiteY405" fmla="*/ 6313251 h 6828885"/>
              <a:gd name="connsiteX406" fmla="*/ 155643 w 12879421"/>
              <a:gd name="connsiteY406" fmla="*/ 6284068 h 6828885"/>
              <a:gd name="connsiteX407" fmla="*/ 136187 w 12879421"/>
              <a:gd name="connsiteY407" fmla="*/ 6245158 h 6828885"/>
              <a:gd name="connsiteX408" fmla="*/ 48638 w 12879421"/>
              <a:gd name="connsiteY408" fmla="*/ 6050604 h 6828885"/>
              <a:gd name="connsiteX409" fmla="*/ 38911 w 12879421"/>
              <a:gd name="connsiteY409" fmla="*/ 5972783 h 6828885"/>
              <a:gd name="connsiteX410" fmla="*/ 19455 w 12879421"/>
              <a:gd name="connsiteY410" fmla="*/ 5924145 h 6828885"/>
              <a:gd name="connsiteX411" fmla="*/ 0 w 12879421"/>
              <a:gd name="connsiteY411" fmla="*/ 5642043 h 6828885"/>
              <a:gd name="connsiteX412" fmla="*/ 9728 w 12879421"/>
              <a:gd name="connsiteY412" fmla="*/ 4046707 h 6828885"/>
              <a:gd name="connsiteX413" fmla="*/ 29183 w 12879421"/>
              <a:gd name="connsiteY413" fmla="*/ 3978613 h 6828885"/>
              <a:gd name="connsiteX414" fmla="*/ 38911 w 12879421"/>
              <a:gd name="connsiteY414" fmla="*/ 3939702 h 6828885"/>
              <a:gd name="connsiteX415" fmla="*/ 77821 w 12879421"/>
              <a:gd name="connsiteY415" fmla="*/ 3813243 h 6828885"/>
              <a:gd name="connsiteX416" fmla="*/ 87549 w 12879421"/>
              <a:gd name="connsiteY416" fmla="*/ 3774332 h 6828885"/>
              <a:gd name="connsiteX417" fmla="*/ 116732 w 12879421"/>
              <a:gd name="connsiteY417" fmla="*/ 3715966 h 6828885"/>
              <a:gd name="connsiteX418" fmla="*/ 145915 w 12879421"/>
              <a:gd name="connsiteY418" fmla="*/ 3560324 h 6828885"/>
              <a:gd name="connsiteX419" fmla="*/ 165370 w 12879421"/>
              <a:gd name="connsiteY419" fmla="*/ 3453319 h 6828885"/>
              <a:gd name="connsiteX420" fmla="*/ 175098 w 12879421"/>
              <a:gd name="connsiteY420" fmla="*/ 3424136 h 6828885"/>
              <a:gd name="connsiteX421" fmla="*/ 184826 w 12879421"/>
              <a:gd name="connsiteY421" fmla="*/ 3385226 h 6828885"/>
              <a:gd name="connsiteX422" fmla="*/ 214009 w 12879421"/>
              <a:gd name="connsiteY422" fmla="*/ 3307404 h 6828885"/>
              <a:gd name="connsiteX423" fmla="*/ 243192 w 12879421"/>
              <a:gd name="connsiteY423" fmla="*/ 3171217 h 6828885"/>
              <a:gd name="connsiteX424" fmla="*/ 262647 w 12879421"/>
              <a:gd name="connsiteY424" fmla="*/ 3122579 h 6828885"/>
              <a:gd name="connsiteX425" fmla="*/ 272374 w 12879421"/>
              <a:gd name="connsiteY425" fmla="*/ 3064213 h 6828885"/>
              <a:gd name="connsiteX426" fmla="*/ 282102 w 12879421"/>
              <a:gd name="connsiteY426" fmla="*/ 2976664 h 6828885"/>
              <a:gd name="connsiteX427" fmla="*/ 301557 w 12879421"/>
              <a:gd name="connsiteY427" fmla="*/ 2908570 h 6828885"/>
              <a:gd name="connsiteX428" fmla="*/ 311285 w 12879421"/>
              <a:gd name="connsiteY428" fmla="*/ 2869660 h 6828885"/>
              <a:gd name="connsiteX429" fmla="*/ 340468 w 12879421"/>
              <a:gd name="connsiteY429" fmla="*/ 2363821 h 6828885"/>
              <a:gd name="connsiteX430" fmla="*/ 359923 w 12879421"/>
              <a:gd name="connsiteY430" fmla="*/ 2295728 h 6828885"/>
              <a:gd name="connsiteX431" fmla="*/ 369651 w 12879421"/>
              <a:gd name="connsiteY431" fmla="*/ 2266545 h 6828885"/>
              <a:gd name="connsiteX432" fmla="*/ 389106 w 12879421"/>
              <a:gd name="connsiteY432" fmla="*/ 2237362 h 6828885"/>
              <a:gd name="connsiteX433" fmla="*/ 398834 w 12879421"/>
              <a:gd name="connsiteY433" fmla="*/ 2208179 h 6828885"/>
              <a:gd name="connsiteX434" fmla="*/ 466928 w 12879421"/>
              <a:gd name="connsiteY434" fmla="*/ 2169268 h 682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Lst>
            <a:rect l="l" t="t" r="r" b="b"/>
            <a:pathLst>
              <a:path w="12879421" h="6828885" extrusionOk="0">
                <a:moveTo>
                  <a:pt x="466928" y="2169268"/>
                </a:moveTo>
                <a:lnTo>
                  <a:pt x="466928" y="2169268"/>
                </a:lnTo>
                <a:cubicBezTo>
                  <a:pt x="496111" y="2175753"/>
                  <a:pt x="524595" y="2187845"/>
                  <a:pt x="554477" y="2188724"/>
                </a:cubicBezTo>
                <a:cubicBezTo>
                  <a:pt x="692390" y="2192780"/>
                  <a:pt x="765757" y="2182542"/>
                  <a:pt x="885217" y="2169268"/>
                </a:cubicBezTo>
                <a:cubicBezTo>
                  <a:pt x="901430" y="2162783"/>
                  <a:pt x="917130" y="2154831"/>
                  <a:pt x="933855" y="2149813"/>
                </a:cubicBezTo>
                <a:cubicBezTo>
                  <a:pt x="949692" y="2145062"/>
                  <a:pt x="966354" y="2143672"/>
                  <a:pt x="982494" y="2140085"/>
                </a:cubicBezTo>
                <a:cubicBezTo>
                  <a:pt x="995545" y="2137185"/>
                  <a:pt x="1008434" y="2133600"/>
                  <a:pt x="1021404" y="2130358"/>
                </a:cubicBezTo>
                <a:cubicBezTo>
                  <a:pt x="1093555" y="2082256"/>
                  <a:pt x="1014599" y="2137650"/>
                  <a:pt x="1070043" y="2091447"/>
                </a:cubicBezTo>
                <a:cubicBezTo>
                  <a:pt x="1082498" y="2081068"/>
                  <a:pt x="1096836" y="2073035"/>
                  <a:pt x="1108953" y="2062264"/>
                </a:cubicBezTo>
                <a:cubicBezTo>
                  <a:pt x="1126090" y="2047031"/>
                  <a:pt x="1141379" y="2029839"/>
                  <a:pt x="1157592" y="2013626"/>
                </a:cubicBezTo>
                <a:cubicBezTo>
                  <a:pt x="1167320" y="2003898"/>
                  <a:pt x="1175328" y="1992074"/>
                  <a:pt x="1186774" y="1984443"/>
                </a:cubicBezTo>
                <a:cubicBezTo>
                  <a:pt x="1210043" y="1968929"/>
                  <a:pt x="1228117" y="1959635"/>
                  <a:pt x="1245140" y="1935804"/>
                </a:cubicBezTo>
                <a:cubicBezTo>
                  <a:pt x="1253569" y="1924004"/>
                  <a:pt x="1257135" y="1909329"/>
                  <a:pt x="1264596" y="1896894"/>
                </a:cubicBezTo>
                <a:cubicBezTo>
                  <a:pt x="1276626" y="1876844"/>
                  <a:pt x="1296112" y="1860710"/>
                  <a:pt x="1303506" y="1838528"/>
                </a:cubicBezTo>
                <a:cubicBezTo>
                  <a:pt x="1316931" y="1798254"/>
                  <a:pt x="1307546" y="1817877"/>
                  <a:pt x="1332689" y="1780162"/>
                </a:cubicBezTo>
                <a:cubicBezTo>
                  <a:pt x="1362044" y="1633391"/>
                  <a:pt x="1324656" y="1816315"/>
                  <a:pt x="1352145" y="1692613"/>
                </a:cubicBezTo>
                <a:cubicBezTo>
                  <a:pt x="1355732" y="1676473"/>
                  <a:pt x="1357522" y="1659926"/>
                  <a:pt x="1361872" y="1643975"/>
                </a:cubicBezTo>
                <a:cubicBezTo>
                  <a:pt x="1372998" y="1603179"/>
                  <a:pt x="1384541" y="1585782"/>
                  <a:pt x="1391055" y="1546698"/>
                </a:cubicBezTo>
                <a:cubicBezTo>
                  <a:pt x="1426382" y="1334733"/>
                  <a:pt x="1380763" y="1568977"/>
                  <a:pt x="1410511" y="1420238"/>
                </a:cubicBezTo>
                <a:cubicBezTo>
                  <a:pt x="1413753" y="1361872"/>
                  <a:pt x="1416592" y="1303483"/>
                  <a:pt x="1420238" y="1245141"/>
                </a:cubicBezTo>
                <a:cubicBezTo>
                  <a:pt x="1423077" y="1199718"/>
                  <a:pt x="1427899" y="1154418"/>
                  <a:pt x="1429966" y="1108953"/>
                </a:cubicBezTo>
                <a:cubicBezTo>
                  <a:pt x="1434386" y="1011723"/>
                  <a:pt x="1432759" y="914207"/>
                  <a:pt x="1439694" y="817124"/>
                </a:cubicBezTo>
                <a:cubicBezTo>
                  <a:pt x="1442505" y="777777"/>
                  <a:pt x="1444499" y="737018"/>
                  <a:pt x="1459149" y="700392"/>
                </a:cubicBezTo>
                <a:cubicBezTo>
                  <a:pt x="1483989" y="638289"/>
                  <a:pt x="1470794" y="667371"/>
                  <a:pt x="1498060" y="612843"/>
                </a:cubicBezTo>
                <a:cubicBezTo>
                  <a:pt x="1523461" y="435024"/>
                  <a:pt x="1487919" y="613874"/>
                  <a:pt x="1527243" y="515566"/>
                </a:cubicBezTo>
                <a:cubicBezTo>
                  <a:pt x="1559726" y="434361"/>
                  <a:pt x="1532810" y="464128"/>
                  <a:pt x="1566153" y="389107"/>
                </a:cubicBezTo>
                <a:cubicBezTo>
                  <a:pt x="1570901" y="378423"/>
                  <a:pt x="1579808" y="370075"/>
                  <a:pt x="1585609" y="359924"/>
                </a:cubicBezTo>
                <a:cubicBezTo>
                  <a:pt x="1592804" y="347333"/>
                  <a:pt x="1599352" y="334342"/>
                  <a:pt x="1605064" y="321013"/>
                </a:cubicBezTo>
                <a:cubicBezTo>
                  <a:pt x="1620176" y="285751"/>
                  <a:pt x="1611219" y="283492"/>
                  <a:pt x="1634247" y="243192"/>
                </a:cubicBezTo>
                <a:cubicBezTo>
                  <a:pt x="1638797" y="235229"/>
                  <a:pt x="1647217" y="230221"/>
                  <a:pt x="1653702" y="223736"/>
                </a:cubicBezTo>
                <a:cubicBezTo>
                  <a:pt x="1699958" y="84964"/>
                  <a:pt x="1634371" y="252727"/>
                  <a:pt x="1731523" y="107004"/>
                </a:cubicBezTo>
                <a:cubicBezTo>
                  <a:pt x="1738008" y="97276"/>
                  <a:pt x="1741065" y="84017"/>
                  <a:pt x="1750979" y="77821"/>
                </a:cubicBezTo>
                <a:cubicBezTo>
                  <a:pt x="1768370" y="66952"/>
                  <a:pt x="1791002" y="67537"/>
                  <a:pt x="1809345" y="58366"/>
                </a:cubicBezTo>
                <a:cubicBezTo>
                  <a:pt x="1871831" y="27123"/>
                  <a:pt x="1825880" y="45331"/>
                  <a:pt x="1906621" y="29183"/>
                </a:cubicBezTo>
                <a:cubicBezTo>
                  <a:pt x="1943384" y="21830"/>
                  <a:pt x="1966661" y="12413"/>
                  <a:pt x="2003898" y="0"/>
                </a:cubicBezTo>
                <a:cubicBezTo>
                  <a:pt x="2088204" y="3243"/>
                  <a:pt x="2172635" y="4116"/>
                  <a:pt x="2256817" y="9728"/>
                </a:cubicBezTo>
                <a:cubicBezTo>
                  <a:pt x="2303536" y="12843"/>
                  <a:pt x="2287694" y="20303"/>
                  <a:pt x="2324911" y="38911"/>
                </a:cubicBezTo>
                <a:cubicBezTo>
                  <a:pt x="2410067" y="81488"/>
                  <a:pt x="2338153" y="40229"/>
                  <a:pt x="2412460" y="68094"/>
                </a:cubicBezTo>
                <a:cubicBezTo>
                  <a:pt x="2514197" y="106246"/>
                  <a:pt x="2390402" y="72306"/>
                  <a:pt x="2490281" y="97277"/>
                </a:cubicBezTo>
                <a:cubicBezTo>
                  <a:pt x="2509736" y="110247"/>
                  <a:pt x="2525963" y="130516"/>
                  <a:pt x="2548647" y="136187"/>
                </a:cubicBezTo>
                <a:cubicBezTo>
                  <a:pt x="2597505" y="148402"/>
                  <a:pt x="2574874" y="141687"/>
                  <a:pt x="2616740" y="155643"/>
                </a:cubicBezTo>
                <a:cubicBezTo>
                  <a:pt x="2634836" y="173738"/>
                  <a:pt x="2640837" y="182282"/>
                  <a:pt x="2665379" y="194553"/>
                </a:cubicBezTo>
                <a:cubicBezTo>
                  <a:pt x="2674550" y="199139"/>
                  <a:pt x="2684834" y="201038"/>
                  <a:pt x="2694562" y="204281"/>
                </a:cubicBezTo>
                <a:cubicBezTo>
                  <a:pt x="2761195" y="270914"/>
                  <a:pt x="2730035" y="247385"/>
                  <a:pt x="2782111" y="282102"/>
                </a:cubicBezTo>
                <a:cubicBezTo>
                  <a:pt x="2795424" y="308729"/>
                  <a:pt x="2802689" y="327282"/>
                  <a:pt x="2821021" y="350196"/>
                </a:cubicBezTo>
                <a:cubicBezTo>
                  <a:pt x="2857481" y="395771"/>
                  <a:pt x="2828266" y="335501"/>
                  <a:pt x="2869660" y="418290"/>
                </a:cubicBezTo>
                <a:cubicBezTo>
                  <a:pt x="2894039" y="467048"/>
                  <a:pt x="2884911" y="459400"/>
                  <a:pt x="2898843" y="505838"/>
                </a:cubicBezTo>
                <a:cubicBezTo>
                  <a:pt x="2904736" y="525481"/>
                  <a:pt x="2911290" y="544931"/>
                  <a:pt x="2918298" y="564204"/>
                </a:cubicBezTo>
                <a:cubicBezTo>
                  <a:pt x="2924265" y="580615"/>
                  <a:pt x="2929391" y="597513"/>
                  <a:pt x="2937753" y="612843"/>
                </a:cubicBezTo>
                <a:cubicBezTo>
                  <a:pt x="2948950" y="633370"/>
                  <a:pt x="2969270" y="649026"/>
                  <a:pt x="2976664" y="671209"/>
                </a:cubicBezTo>
                <a:lnTo>
                  <a:pt x="3005847" y="758758"/>
                </a:lnTo>
                <a:cubicBezTo>
                  <a:pt x="3009089" y="768486"/>
                  <a:pt x="3010298" y="779148"/>
                  <a:pt x="3015574" y="787941"/>
                </a:cubicBezTo>
                <a:lnTo>
                  <a:pt x="3044757" y="836579"/>
                </a:lnTo>
                <a:cubicBezTo>
                  <a:pt x="3064318" y="914822"/>
                  <a:pt x="3045997" y="834906"/>
                  <a:pt x="3064213" y="953311"/>
                </a:cubicBezTo>
                <a:cubicBezTo>
                  <a:pt x="3066727" y="969652"/>
                  <a:pt x="3067225" y="986840"/>
                  <a:pt x="3073940" y="1001949"/>
                </a:cubicBezTo>
                <a:cubicBezTo>
                  <a:pt x="3080525" y="1016765"/>
                  <a:pt x="3093395" y="1027890"/>
                  <a:pt x="3103123" y="1040860"/>
                </a:cubicBezTo>
                <a:cubicBezTo>
                  <a:pt x="3106366" y="1060315"/>
                  <a:pt x="3108572" y="1079972"/>
                  <a:pt x="3112851" y="1099226"/>
                </a:cubicBezTo>
                <a:cubicBezTo>
                  <a:pt x="3118251" y="1123523"/>
                  <a:pt x="3135545" y="1155418"/>
                  <a:pt x="3142034" y="1177047"/>
                </a:cubicBezTo>
                <a:cubicBezTo>
                  <a:pt x="3146785" y="1192883"/>
                  <a:pt x="3147752" y="1209645"/>
                  <a:pt x="3151762" y="1225685"/>
                </a:cubicBezTo>
                <a:cubicBezTo>
                  <a:pt x="3157487" y="1248586"/>
                  <a:pt x="3165492" y="1270878"/>
                  <a:pt x="3171217" y="1293779"/>
                </a:cubicBezTo>
                <a:cubicBezTo>
                  <a:pt x="3205700" y="1431713"/>
                  <a:pt x="3178733" y="1330256"/>
                  <a:pt x="3200400" y="1449421"/>
                </a:cubicBezTo>
                <a:cubicBezTo>
                  <a:pt x="3202792" y="1462575"/>
                  <a:pt x="3207122" y="1475305"/>
                  <a:pt x="3210128" y="1488332"/>
                </a:cubicBezTo>
                <a:cubicBezTo>
                  <a:pt x="3234518" y="1594023"/>
                  <a:pt x="3219199" y="1544731"/>
                  <a:pt x="3239311" y="1605064"/>
                </a:cubicBezTo>
                <a:cubicBezTo>
                  <a:pt x="3246163" y="1653032"/>
                  <a:pt x="3246255" y="1670367"/>
                  <a:pt x="3258766" y="1712068"/>
                </a:cubicBezTo>
                <a:cubicBezTo>
                  <a:pt x="3264659" y="1731711"/>
                  <a:pt x="3273247" y="1750539"/>
                  <a:pt x="3278221" y="1770434"/>
                </a:cubicBezTo>
                <a:cubicBezTo>
                  <a:pt x="3283005" y="1789569"/>
                  <a:pt x="3283165" y="1809665"/>
                  <a:pt x="3287949" y="1828800"/>
                </a:cubicBezTo>
                <a:cubicBezTo>
                  <a:pt x="3296277" y="1862110"/>
                  <a:pt x="3313964" y="1903564"/>
                  <a:pt x="3326860" y="1935804"/>
                </a:cubicBezTo>
                <a:cubicBezTo>
                  <a:pt x="3330102" y="1952017"/>
                  <a:pt x="3332577" y="1968403"/>
                  <a:pt x="3336587" y="1984443"/>
                </a:cubicBezTo>
                <a:cubicBezTo>
                  <a:pt x="3339074" y="1994391"/>
                  <a:pt x="3343828" y="2003678"/>
                  <a:pt x="3346315" y="2013626"/>
                </a:cubicBezTo>
                <a:cubicBezTo>
                  <a:pt x="3350325" y="2029666"/>
                  <a:pt x="3352033" y="2046224"/>
                  <a:pt x="3356043" y="2062264"/>
                </a:cubicBezTo>
                <a:cubicBezTo>
                  <a:pt x="3358530" y="2072212"/>
                  <a:pt x="3363283" y="2081499"/>
                  <a:pt x="3365770" y="2091447"/>
                </a:cubicBezTo>
                <a:cubicBezTo>
                  <a:pt x="3367305" y="2097587"/>
                  <a:pt x="3380233" y="2169010"/>
                  <a:pt x="3385226" y="2178996"/>
                </a:cubicBezTo>
                <a:cubicBezTo>
                  <a:pt x="3392477" y="2193497"/>
                  <a:pt x="3404681" y="2204937"/>
                  <a:pt x="3414409" y="2217907"/>
                </a:cubicBezTo>
                <a:cubicBezTo>
                  <a:pt x="3420894" y="2243847"/>
                  <a:pt x="3425409" y="2270361"/>
                  <a:pt x="3433864" y="2295728"/>
                </a:cubicBezTo>
                <a:cubicBezTo>
                  <a:pt x="3440349" y="2315183"/>
                  <a:pt x="3448345" y="2334199"/>
                  <a:pt x="3453319" y="2354094"/>
                </a:cubicBezTo>
                <a:cubicBezTo>
                  <a:pt x="3462067" y="2389086"/>
                  <a:pt x="3466596" y="2404578"/>
                  <a:pt x="3472774" y="2441643"/>
                </a:cubicBezTo>
                <a:cubicBezTo>
                  <a:pt x="3484368" y="2511210"/>
                  <a:pt x="3489364" y="2578965"/>
                  <a:pt x="3511685" y="2645924"/>
                </a:cubicBezTo>
                <a:cubicBezTo>
                  <a:pt x="3534499" y="2714364"/>
                  <a:pt x="3504806" y="2629874"/>
                  <a:pt x="3540868" y="2714017"/>
                </a:cubicBezTo>
                <a:cubicBezTo>
                  <a:pt x="3544907" y="2723442"/>
                  <a:pt x="3547353" y="2733472"/>
                  <a:pt x="3550596" y="2743200"/>
                </a:cubicBezTo>
                <a:cubicBezTo>
                  <a:pt x="3558469" y="2798313"/>
                  <a:pt x="3556945" y="2804336"/>
                  <a:pt x="3570051" y="2850204"/>
                </a:cubicBezTo>
                <a:cubicBezTo>
                  <a:pt x="3572868" y="2860063"/>
                  <a:pt x="3574503" y="2870594"/>
                  <a:pt x="3579779" y="2879387"/>
                </a:cubicBezTo>
                <a:cubicBezTo>
                  <a:pt x="3584498" y="2887251"/>
                  <a:pt x="3593505" y="2891681"/>
                  <a:pt x="3599234" y="2898843"/>
                </a:cubicBezTo>
                <a:cubicBezTo>
                  <a:pt x="3606537" y="2907972"/>
                  <a:pt x="3609111" y="2921322"/>
                  <a:pt x="3618689" y="2928026"/>
                </a:cubicBezTo>
                <a:cubicBezTo>
                  <a:pt x="3642449" y="2944658"/>
                  <a:pt x="3672380" y="2950848"/>
                  <a:pt x="3696511" y="2966936"/>
                </a:cubicBezTo>
                <a:cubicBezTo>
                  <a:pt x="3734226" y="2992080"/>
                  <a:pt x="3714603" y="2982695"/>
                  <a:pt x="3754877" y="2996119"/>
                </a:cubicBezTo>
                <a:cubicBezTo>
                  <a:pt x="3790866" y="3032110"/>
                  <a:pt x="3766699" y="3010485"/>
                  <a:pt x="3832698" y="3054485"/>
                </a:cubicBezTo>
                <a:cubicBezTo>
                  <a:pt x="3842426" y="3060970"/>
                  <a:pt x="3850539" y="3071106"/>
                  <a:pt x="3861881" y="3073941"/>
                </a:cubicBezTo>
                <a:cubicBezTo>
                  <a:pt x="3874851" y="3077183"/>
                  <a:pt x="3887986" y="3079826"/>
                  <a:pt x="3900792" y="3083668"/>
                </a:cubicBezTo>
                <a:cubicBezTo>
                  <a:pt x="3946952" y="3097516"/>
                  <a:pt x="3988250" y="3116488"/>
                  <a:pt x="4036979" y="3122579"/>
                </a:cubicBezTo>
                <a:lnTo>
                  <a:pt x="4114800" y="3132307"/>
                </a:lnTo>
                <a:cubicBezTo>
                  <a:pt x="4137498" y="3138792"/>
                  <a:pt x="4159291" y="3151362"/>
                  <a:pt x="4182894" y="3151762"/>
                </a:cubicBezTo>
                <a:cubicBezTo>
                  <a:pt x="4631726" y="3159369"/>
                  <a:pt x="4530702" y="3181539"/>
                  <a:pt x="4727643" y="3132307"/>
                </a:cubicBezTo>
                <a:cubicBezTo>
                  <a:pt x="4737371" y="3125822"/>
                  <a:pt x="4746369" y="3118080"/>
                  <a:pt x="4756826" y="3112851"/>
                </a:cubicBezTo>
                <a:cubicBezTo>
                  <a:pt x="4786813" y="3097857"/>
                  <a:pt x="4837014" y="3096748"/>
                  <a:pt x="4863830" y="3093396"/>
                </a:cubicBezTo>
                <a:cubicBezTo>
                  <a:pt x="4873558" y="3086911"/>
                  <a:pt x="4882267" y="3078546"/>
                  <a:pt x="4893013" y="3073941"/>
                </a:cubicBezTo>
                <a:cubicBezTo>
                  <a:pt x="4905301" y="3068675"/>
                  <a:pt x="4919118" y="3068055"/>
                  <a:pt x="4931923" y="3064213"/>
                </a:cubicBezTo>
                <a:cubicBezTo>
                  <a:pt x="4951566" y="3058320"/>
                  <a:pt x="4970834" y="3051243"/>
                  <a:pt x="4990289" y="3044758"/>
                </a:cubicBezTo>
                <a:cubicBezTo>
                  <a:pt x="5000017" y="3038273"/>
                  <a:pt x="5010343" y="3032605"/>
                  <a:pt x="5019472" y="3025302"/>
                </a:cubicBezTo>
                <a:cubicBezTo>
                  <a:pt x="5026634" y="3019573"/>
                  <a:pt x="5031465" y="3011178"/>
                  <a:pt x="5038928" y="3005847"/>
                </a:cubicBezTo>
                <a:cubicBezTo>
                  <a:pt x="5054313" y="2994858"/>
                  <a:pt x="5070655" y="2985120"/>
                  <a:pt x="5087566" y="2976664"/>
                </a:cubicBezTo>
                <a:cubicBezTo>
                  <a:pt x="5110826" y="2965034"/>
                  <a:pt x="5140132" y="2955900"/>
                  <a:pt x="5165387" y="2947481"/>
                </a:cubicBezTo>
                <a:cubicBezTo>
                  <a:pt x="5204773" y="2888404"/>
                  <a:pt x="5158689" y="2945588"/>
                  <a:pt x="5233481" y="2898843"/>
                </a:cubicBezTo>
                <a:cubicBezTo>
                  <a:pt x="5257594" y="2883772"/>
                  <a:pt x="5283880" y="2836946"/>
                  <a:pt x="5301574" y="2821021"/>
                </a:cubicBezTo>
                <a:cubicBezTo>
                  <a:pt x="5318954" y="2805379"/>
                  <a:pt x="5341681" y="2796718"/>
                  <a:pt x="5359940" y="2782111"/>
                </a:cubicBezTo>
                <a:lnTo>
                  <a:pt x="5408579" y="2743200"/>
                </a:lnTo>
                <a:cubicBezTo>
                  <a:pt x="5411821" y="2733472"/>
                  <a:pt x="5412618" y="2722549"/>
                  <a:pt x="5418306" y="2714017"/>
                </a:cubicBezTo>
                <a:cubicBezTo>
                  <a:pt x="5425937" y="2702570"/>
                  <a:pt x="5438682" y="2695402"/>
                  <a:pt x="5447489" y="2684834"/>
                </a:cubicBezTo>
                <a:cubicBezTo>
                  <a:pt x="5454974" y="2675853"/>
                  <a:pt x="5460460" y="2665379"/>
                  <a:pt x="5466945" y="2655651"/>
                </a:cubicBezTo>
                <a:cubicBezTo>
                  <a:pt x="5470187" y="2645923"/>
                  <a:pt x="5472086" y="2635639"/>
                  <a:pt x="5476672" y="2626468"/>
                </a:cubicBezTo>
                <a:cubicBezTo>
                  <a:pt x="5481901" y="2616011"/>
                  <a:pt x="5490113" y="2607310"/>
                  <a:pt x="5496128" y="2597285"/>
                </a:cubicBezTo>
                <a:cubicBezTo>
                  <a:pt x="5509578" y="2574868"/>
                  <a:pt x="5523347" y="2552574"/>
                  <a:pt x="5535038" y="2529192"/>
                </a:cubicBezTo>
                <a:cubicBezTo>
                  <a:pt x="5542847" y="2513574"/>
                  <a:pt x="5548009" y="2496766"/>
                  <a:pt x="5554494" y="2480553"/>
                </a:cubicBezTo>
                <a:cubicBezTo>
                  <a:pt x="5557736" y="2457855"/>
                  <a:pt x="5557633" y="2434421"/>
                  <a:pt x="5564221" y="2412460"/>
                </a:cubicBezTo>
                <a:cubicBezTo>
                  <a:pt x="5567580" y="2401262"/>
                  <a:pt x="5579572" y="2394224"/>
                  <a:pt x="5583677" y="2383277"/>
                </a:cubicBezTo>
                <a:cubicBezTo>
                  <a:pt x="5589482" y="2367796"/>
                  <a:pt x="5589394" y="2350678"/>
                  <a:pt x="5593404" y="2334638"/>
                </a:cubicBezTo>
                <a:cubicBezTo>
                  <a:pt x="5599129" y="2311737"/>
                  <a:pt x="5608230" y="2289693"/>
                  <a:pt x="5612860" y="2266545"/>
                </a:cubicBezTo>
                <a:cubicBezTo>
                  <a:pt x="5627808" y="2191805"/>
                  <a:pt x="5633782" y="2126886"/>
                  <a:pt x="5642043" y="2052536"/>
                </a:cubicBezTo>
                <a:cubicBezTo>
                  <a:pt x="5641125" y="2030512"/>
                  <a:pt x="5645574" y="1847058"/>
                  <a:pt x="5622587" y="1770434"/>
                </a:cubicBezTo>
                <a:cubicBezTo>
                  <a:pt x="5602669" y="1704039"/>
                  <a:pt x="5608810" y="1734905"/>
                  <a:pt x="5564221" y="1682885"/>
                </a:cubicBezTo>
                <a:cubicBezTo>
                  <a:pt x="5531078" y="1644218"/>
                  <a:pt x="5558291" y="1657499"/>
                  <a:pt x="5515583" y="1614792"/>
                </a:cubicBezTo>
                <a:cubicBezTo>
                  <a:pt x="5504119" y="1603328"/>
                  <a:pt x="5489642" y="1595337"/>
                  <a:pt x="5476672" y="1585609"/>
                </a:cubicBezTo>
                <a:cubicBezTo>
                  <a:pt x="5470187" y="1572639"/>
                  <a:pt x="5466276" y="1558022"/>
                  <a:pt x="5457217" y="1546698"/>
                </a:cubicBezTo>
                <a:cubicBezTo>
                  <a:pt x="5440029" y="1525213"/>
                  <a:pt x="5413007" y="1511925"/>
                  <a:pt x="5398851" y="1488332"/>
                </a:cubicBezTo>
                <a:cubicBezTo>
                  <a:pt x="5368114" y="1437104"/>
                  <a:pt x="5347120" y="1397692"/>
                  <a:pt x="5301574" y="1352145"/>
                </a:cubicBezTo>
                <a:cubicBezTo>
                  <a:pt x="5288604" y="1339175"/>
                  <a:pt x="5273669" y="1327908"/>
                  <a:pt x="5262664" y="1313234"/>
                </a:cubicBezTo>
                <a:cubicBezTo>
                  <a:pt x="5253964" y="1301633"/>
                  <a:pt x="5251253" y="1286389"/>
                  <a:pt x="5243209" y="1274324"/>
                </a:cubicBezTo>
                <a:cubicBezTo>
                  <a:pt x="5238121" y="1266693"/>
                  <a:pt x="5229722" y="1261832"/>
                  <a:pt x="5223753" y="1254868"/>
                </a:cubicBezTo>
                <a:cubicBezTo>
                  <a:pt x="5210241" y="1239104"/>
                  <a:pt x="5197813" y="1222443"/>
                  <a:pt x="5184843" y="1206230"/>
                </a:cubicBezTo>
                <a:cubicBezTo>
                  <a:pt x="5178358" y="1186775"/>
                  <a:pt x="5179888" y="1162365"/>
                  <a:pt x="5165387" y="1147864"/>
                </a:cubicBezTo>
                <a:lnTo>
                  <a:pt x="5107021" y="1089498"/>
                </a:lnTo>
                <a:cubicBezTo>
                  <a:pt x="5093708" y="1062871"/>
                  <a:pt x="5086443" y="1044318"/>
                  <a:pt x="5068111" y="1021404"/>
                </a:cubicBezTo>
                <a:cubicBezTo>
                  <a:pt x="5062382" y="1014242"/>
                  <a:pt x="5055140" y="1008434"/>
                  <a:pt x="5048655" y="1001949"/>
                </a:cubicBezTo>
                <a:cubicBezTo>
                  <a:pt x="5021100" y="919279"/>
                  <a:pt x="5059531" y="1020075"/>
                  <a:pt x="5019472" y="953311"/>
                </a:cubicBezTo>
                <a:cubicBezTo>
                  <a:pt x="5012936" y="942418"/>
                  <a:pt x="5002559" y="893690"/>
                  <a:pt x="5000017" y="885217"/>
                </a:cubicBezTo>
                <a:cubicBezTo>
                  <a:pt x="4994124" y="865574"/>
                  <a:pt x="4987047" y="846306"/>
                  <a:pt x="4980562" y="826851"/>
                </a:cubicBezTo>
                <a:lnTo>
                  <a:pt x="4961106" y="768485"/>
                </a:lnTo>
                <a:lnTo>
                  <a:pt x="4931923" y="680936"/>
                </a:lnTo>
                <a:lnTo>
                  <a:pt x="4922196" y="651753"/>
                </a:lnTo>
                <a:cubicBezTo>
                  <a:pt x="4915263" y="547759"/>
                  <a:pt x="4897694" y="363381"/>
                  <a:pt x="4922196" y="272375"/>
                </a:cubicBezTo>
                <a:cubicBezTo>
                  <a:pt x="4927528" y="252572"/>
                  <a:pt x="4961822" y="261248"/>
                  <a:pt x="4980562" y="252919"/>
                </a:cubicBezTo>
                <a:cubicBezTo>
                  <a:pt x="4991245" y="248171"/>
                  <a:pt x="4999594" y="239264"/>
                  <a:pt x="5009745" y="233464"/>
                </a:cubicBezTo>
                <a:cubicBezTo>
                  <a:pt x="5022335" y="226270"/>
                  <a:pt x="5036358" y="221694"/>
                  <a:pt x="5048655" y="214009"/>
                </a:cubicBezTo>
                <a:cubicBezTo>
                  <a:pt x="5062403" y="205416"/>
                  <a:pt x="5073065" y="192077"/>
                  <a:pt x="5087566" y="184826"/>
                </a:cubicBezTo>
                <a:cubicBezTo>
                  <a:pt x="5099524" y="178847"/>
                  <a:pt x="5113426" y="177998"/>
                  <a:pt x="5126477" y="175098"/>
                </a:cubicBezTo>
                <a:cubicBezTo>
                  <a:pt x="5198221" y="159154"/>
                  <a:pt x="5322160" y="141465"/>
                  <a:pt x="5369668" y="136187"/>
                </a:cubicBezTo>
                <a:cubicBezTo>
                  <a:pt x="5521752" y="119290"/>
                  <a:pt x="5427891" y="127926"/>
                  <a:pt x="5651770" y="116732"/>
                </a:cubicBezTo>
                <a:cubicBezTo>
                  <a:pt x="5679817" y="110499"/>
                  <a:pt x="5772527" y="87549"/>
                  <a:pt x="5807413" y="87549"/>
                </a:cubicBezTo>
                <a:cubicBezTo>
                  <a:pt x="5933914" y="87549"/>
                  <a:pt x="6060332" y="94034"/>
                  <a:pt x="6186792" y="97277"/>
                </a:cubicBezTo>
                <a:cubicBezTo>
                  <a:pt x="6323037" y="136204"/>
                  <a:pt x="6184301" y="92041"/>
                  <a:pt x="6332706" y="155643"/>
                </a:cubicBezTo>
                <a:cubicBezTo>
                  <a:pt x="6417568" y="192012"/>
                  <a:pt x="6390780" y="155407"/>
                  <a:pt x="6488349" y="233464"/>
                </a:cubicBezTo>
                <a:cubicBezTo>
                  <a:pt x="6532861" y="269074"/>
                  <a:pt x="6544920" y="281025"/>
                  <a:pt x="6595353" y="311285"/>
                </a:cubicBezTo>
                <a:cubicBezTo>
                  <a:pt x="6607788" y="318746"/>
                  <a:pt x="6621533" y="323797"/>
                  <a:pt x="6634264" y="330741"/>
                </a:cubicBezTo>
                <a:cubicBezTo>
                  <a:pt x="6657214" y="343259"/>
                  <a:pt x="6678518" y="358923"/>
                  <a:pt x="6702357" y="369651"/>
                </a:cubicBezTo>
                <a:cubicBezTo>
                  <a:pt x="6743543" y="388185"/>
                  <a:pt x="6787055" y="401094"/>
                  <a:pt x="6828817" y="418290"/>
                </a:cubicBezTo>
                <a:cubicBezTo>
                  <a:pt x="6897320" y="446497"/>
                  <a:pt x="6966349" y="473700"/>
                  <a:pt x="7033098" y="505838"/>
                </a:cubicBezTo>
                <a:cubicBezTo>
                  <a:pt x="7054166" y="515982"/>
                  <a:pt x="7069570" y="536539"/>
                  <a:pt x="7091464" y="544749"/>
                </a:cubicBezTo>
                <a:cubicBezTo>
                  <a:pt x="7122426" y="556360"/>
                  <a:pt x="7156660" y="556184"/>
                  <a:pt x="7188740" y="564204"/>
                </a:cubicBezTo>
                <a:cubicBezTo>
                  <a:pt x="7331170" y="599812"/>
                  <a:pt x="7157137" y="570808"/>
                  <a:pt x="7315200" y="593387"/>
                </a:cubicBezTo>
                <a:cubicBezTo>
                  <a:pt x="7416853" y="644214"/>
                  <a:pt x="7341242" y="615583"/>
                  <a:pt x="7500026" y="632298"/>
                </a:cubicBezTo>
                <a:cubicBezTo>
                  <a:pt x="7519641" y="634363"/>
                  <a:pt x="7538777" y="639961"/>
                  <a:pt x="7558392" y="642026"/>
                </a:cubicBezTo>
                <a:cubicBezTo>
                  <a:pt x="7600437" y="646452"/>
                  <a:pt x="7642698" y="648511"/>
                  <a:pt x="7684851" y="651753"/>
                </a:cubicBezTo>
                <a:cubicBezTo>
                  <a:pt x="7884413" y="708772"/>
                  <a:pt x="7805085" y="693363"/>
                  <a:pt x="8200417" y="661481"/>
                </a:cubicBezTo>
                <a:cubicBezTo>
                  <a:pt x="8253722" y="657182"/>
                  <a:pt x="8304179" y="635540"/>
                  <a:pt x="8356060" y="622570"/>
                </a:cubicBezTo>
                <a:lnTo>
                  <a:pt x="8394970" y="612843"/>
                </a:lnTo>
                <a:cubicBezTo>
                  <a:pt x="8493712" y="563471"/>
                  <a:pt x="8351498" y="628975"/>
                  <a:pt x="8521430" y="583660"/>
                </a:cubicBezTo>
                <a:cubicBezTo>
                  <a:pt x="8542447" y="578055"/>
                  <a:pt x="8559161" y="561356"/>
                  <a:pt x="8579796" y="554477"/>
                </a:cubicBezTo>
                <a:cubicBezTo>
                  <a:pt x="8598508" y="548240"/>
                  <a:pt x="8619027" y="549533"/>
                  <a:pt x="8638162" y="544749"/>
                </a:cubicBezTo>
                <a:cubicBezTo>
                  <a:pt x="8658057" y="539775"/>
                  <a:pt x="8696528" y="525294"/>
                  <a:pt x="8696528" y="525294"/>
                </a:cubicBezTo>
                <a:cubicBezTo>
                  <a:pt x="8703013" y="515566"/>
                  <a:pt x="8707716" y="504378"/>
                  <a:pt x="8715983" y="496111"/>
                </a:cubicBezTo>
                <a:cubicBezTo>
                  <a:pt x="8770982" y="441112"/>
                  <a:pt x="8748904" y="473664"/>
                  <a:pt x="8793804" y="437745"/>
                </a:cubicBezTo>
                <a:cubicBezTo>
                  <a:pt x="8800966" y="432016"/>
                  <a:pt x="8806214" y="424161"/>
                  <a:pt x="8813260" y="418290"/>
                </a:cubicBezTo>
                <a:cubicBezTo>
                  <a:pt x="8863986" y="376018"/>
                  <a:pt x="8837476" y="400282"/>
                  <a:pt x="8891081" y="369651"/>
                </a:cubicBezTo>
                <a:cubicBezTo>
                  <a:pt x="8901232" y="363851"/>
                  <a:pt x="8909807" y="355424"/>
                  <a:pt x="8920264" y="350196"/>
                </a:cubicBezTo>
                <a:cubicBezTo>
                  <a:pt x="8972144" y="324256"/>
                  <a:pt x="8927632" y="361495"/>
                  <a:pt x="8988357" y="321013"/>
                </a:cubicBezTo>
                <a:cubicBezTo>
                  <a:pt x="8995988" y="315926"/>
                  <a:pt x="8999850" y="306108"/>
                  <a:pt x="9007813" y="301558"/>
                </a:cubicBezTo>
                <a:cubicBezTo>
                  <a:pt x="9048137" y="278515"/>
                  <a:pt x="9050358" y="287493"/>
                  <a:pt x="9085634" y="272375"/>
                </a:cubicBezTo>
                <a:cubicBezTo>
                  <a:pt x="9098963" y="266663"/>
                  <a:pt x="9111010" y="258125"/>
                  <a:pt x="9124545" y="252919"/>
                </a:cubicBezTo>
                <a:cubicBezTo>
                  <a:pt x="9205803" y="221666"/>
                  <a:pt x="9197782" y="226121"/>
                  <a:pt x="9270460" y="214009"/>
                </a:cubicBezTo>
                <a:cubicBezTo>
                  <a:pt x="9374856" y="161811"/>
                  <a:pt x="9280524" y="200570"/>
                  <a:pt x="9416374" y="175098"/>
                </a:cubicBezTo>
                <a:cubicBezTo>
                  <a:pt x="9627399" y="135531"/>
                  <a:pt x="9306924" y="173398"/>
                  <a:pt x="9581745" y="145915"/>
                </a:cubicBezTo>
                <a:cubicBezTo>
                  <a:pt x="9597958" y="142672"/>
                  <a:pt x="9614041" y="138701"/>
                  <a:pt x="9630383" y="136187"/>
                </a:cubicBezTo>
                <a:cubicBezTo>
                  <a:pt x="9840624" y="103843"/>
                  <a:pt x="10303077" y="99004"/>
                  <a:pt x="10340502" y="97277"/>
                </a:cubicBezTo>
                <a:cubicBezTo>
                  <a:pt x="10720060" y="2385"/>
                  <a:pt x="10425581" y="72542"/>
                  <a:pt x="11439728" y="97277"/>
                </a:cubicBezTo>
                <a:cubicBezTo>
                  <a:pt x="11485571" y="98395"/>
                  <a:pt x="11530175" y="113465"/>
                  <a:pt x="11575915" y="116732"/>
                </a:cubicBezTo>
                <a:lnTo>
                  <a:pt x="11712102" y="126460"/>
                </a:lnTo>
                <a:cubicBezTo>
                  <a:pt x="11738042" y="132945"/>
                  <a:pt x="11763409" y="142457"/>
                  <a:pt x="11789923" y="145915"/>
                </a:cubicBezTo>
                <a:cubicBezTo>
                  <a:pt x="11838260" y="152220"/>
                  <a:pt x="11887235" y="151904"/>
                  <a:pt x="11935838" y="155643"/>
                </a:cubicBezTo>
                <a:cubicBezTo>
                  <a:pt x="11971548" y="158390"/>
                  <a:pt x="12007175" y="162128"/>
                  <a:pt x="12042843" y="165370"/>
                </a:cubicBezTo>
                <a:cubicBezTo>
                  <a:pt x="12065541" y="171855"/>
                  <a:pt x="12087958" y="179419"/>
                  <a:pt x="12110936" y="184826"/>
                </a:cubicBezTo>
                <a:cubicBezTo>
                  <a:pt x="12152861" y="194691"/>
                  <a:pt x="12223641" y="202266"/>
                  <a:pt x="12266579" y="223736"/>
                </a:cubicBezTo>
                <a:cubicBezTo>
                  <a:pt x="12279549" y="230221"/>
                  <a:pt x="12292899" y="235997"/>
                  <a:pt x="12305489" y="243192"/>
                </a:cubicBezTo>
                <a:cubicBezTo>
                  <a:pt x="12341407" y="263717"/>
                  <a:pt x="12330827" y="266069"/>
                  <a:pt x="12373583" y="282102"/>
                </a:cubicBezTo>
                <a:cubicBezTo>
                  <a:pt x="12386101" y="286796"/>
                  <a:pt x="12399524" y="288587"/>
                  <a:pt x="12412494" y="291830"/>
                </a:cubicBezTo>
                <a:cubicBezTo>
                  <a:pt x="12422222" y="298315"/>
                  <a:pt x="12430931" y="306680"/>
                  <a:pt x="12441677" y="311285"/>
                </a:cubicBezTo>
                <a:cubicBezTo>
                  <a:pt x="12571703" y="367011"/>
                  <a:pt x="12371291" y="261501"/>
                  <a:pt x="12529226" y="340468"/>
                </a:cubicBezTo>
                <a:cubicBezTo>
                  <a:pt x="12573208" y="362459"/>
                  <a:pt x="12555503" y="366746"/>
                  <a:pt x="12597319" y="408562"/>
                </a:cubicBezTo>
                <a:cubicBezTo>
                  <a:pt x="12605586" y="416829"/>
                  <a:pt x="12617373" y="420714"/>
                  <a:pt x="12626502" y="428017"/>
                </a:cubicBezTo>
                <a:cubicBezTo>
                  <a:pt x="12633664" y="433746"/>
                  <a:pt x="12638911" y="441602"/>
                  <a:pt x="12645957" y="447473"/>
                </a:cubicBezTo>
                <a:cubicBezTo>
                  <a:pt x="12658412" y="457852"/>
                  <a:pt x="12671898" y="466928"/>
                  <a:pt x="12684868" y="476656"/>
                </a:cubicBezTo>
                <a:cubicBezTo>
                  <a:pt x="12688111" y="486383"/>
                  <a:pt x="12688444" y="497635"/>
                  <a:pt x="12694596" y="505838"/>
                </a:cubicBezTo>
                <a:cubicBezTo>
                  <a:pt x="12708353" y="524181"/>
                  <a:pt x="12743234" y="554477"/>
                  <a:pt x="12743234" y="554477"/>
                </a:cubicBezTo>
                <a:cubicBezTo>
                  <a:pt x="12763480" y="635457"/>
                  <a:pt x="12738828" y="555392"/>
                  <a:pt x="12772417" y="622570"/>
                </a:cubicBezTo>
                <a:cubicBezTo>
                  <a:pt x="12812691" y="703118"/>
                  <a:pt x="12745845" y="597302"/>
                  <a:pt x="12801600" y="680936"/>
                </a:cubicBezTo>
                <a:cubicBezTo>
                  <a:pt x="12804843" y="697149"/>
                  <a:pt x="12807318" y="713535"/>
                  <a:pt x="12811328" y="729575"/>
                </a:cubicBezTo>
                <a:cubicBezTo>
                  <a:pt x="12813815" y="739523"/>
                  <a:pt x="12818109" y="748937"/>
                  <a:pt x="12821055" y="758758"/>
                </a:cubicBezTo>
                <a:cubicBezTo>
                  <a:pt x="12827838" y="781368"/>
                  <a:pt x="12834026" y="804153"/>
                  <a:pt x="12840511" y="826851"/>
                </a:cubicBezTo>
                <a:cubicBezTo>
                  <a:pt x="12843753" y="869004"/>
                  <a:pt x="12846031" y="911243"/>
                  <a:pt x="12850238" y="953311"/>
                </a:cubicBezTo>
                <a:cubicBezTo>
                  <a:pt x="12852519" y="976125"/>
                  <a:pt x="12857122" y="998653"/>
                  <a:pt x="12859966" y="1021404"/>
                </a:cubicBezTo>
                <a:cubicBezTo>
                  <a:pt x="12866850" y="1076479"/>
                  <a:pt x="12872936" y="1131651"/>
                  <a:pt x="12879421" y="1186775"/>
                </a:cubicBezTo>
                <a:cubicBezTo>
                  <a:pt x="12876179" y="1611549"/>
                  <a:pt x="12872324" y="2036319"/>
                  <a:pt x="12869694" y="2461098"/>
                </a:cubicBezTo>
                <a:cubicBezTo>
                  <a:pt x="12865839" y="3083665"/>
                  <a:pt x="12875683" y="3706429"/>
                  <a:pt x="12859966" y="4328809"/>
                </a:cubicBezTo>
                <a:cubicBezTo>
                  <a:pt x="12859376" y="4352184"/>
                  <a:pt x="12821055" y="4387175"/>
                  <a:pt x="12821055" y="4387175"/>
                </a:cubicBezTo>
                <a:cubicBezTo>
                  <a:pt x="12759529" y="4571755"/>
                  <a:pt x="12786572" y="4467281"/>
                  <a:pt x="12821055" y="4863830"/>
                </a:cubicBezTo>
                <a:cubicBezTo>
                  <a:pt x="12822068" y="4875477"/>
                  <a:pt x="12834026" y="4883285"/>
                  <a:pt x="12840511" y="4893013"/>
                </a:cubicBezTo>
                <a:cubicBezTo>
                  <a:pt x="12834508" y="5211151"/>
                  <a:pt x="12830925" y="5586234"/>
                  <a:pt x="12811328" y="5904690"/>
                </a:cubicBezTo>
                <a:cubicBezTo>
                  <a:pt x="12808511" y="5950460"/>
                  <a:pt x="12799410" y="5995644"/>
                  <a:pt x="12791872" y="6040877"/>
                </a:cubicBezTo>
                <a:cubicBezTo>
                  <a:pt x="12788630" y="6060332"/>
                  <a:pt x="12788382" y="6080531"/>
                  <a:pt x="12782145" y="6099243"/>
                </a:cubicBezTo>
                <a:cubicBezTo>
                  <a:pt x="12778448" y="6110334"/>
                  <a:pt x="12769174" y="6118698"/>
                  <a:pt x="12762689" y="6128426"/>
                </a:cubicBezTo>
                <a:cubicBezTo>
                  <a:pt x="12754269" y="6153689"/>
                  <a:pt x="12745142" y="6182975"/>
                  <a:pt x="12733506" y="6206247"/>
                </a:cubicBezTo>
                <a:cubicBezTo>
                  <a:pt x="12725050" y="6223158"/>
                  <a:pt x="12716628" y="6240530"/>
                  <a:pt x="12704323" y="6254885"/>
                </a:cubicBezTo>
                <a:cubicBezTo>
                  <a:pt x="12696714" y="6263762"/>
                  <a:pt x="12684868" y="6267856"/>
                  <a:pt x="12675140" y="6274341"/>
                </a:cubicBezTo>
                <a:cubicBezTo>
                  <a:pt x="12658356" y="6324696"/>
                  <a:pt x="12678955" y="6288837"/>
                  <a:pt x="12636230" y="6313251"/>
                </a:cubicBezTo>
                <a:cubicBezTo>
                  <a:pt x="12540417" y="6368000"/>
                  <a:pt x="12675286" y="6335937"/>
                  <a:pt x="12480587" y="6352162"/>
                </a:cubicBezTo>
                <a:cubicBezTo>
                  <a:pt x="12470859" y="6355405"/>
                  <a:pt x="12461395" y="6359584"/>
                  <a:pt x="12451404" y="6361890"/>
                </a:cubicBezTo>
                <a:cubicBezTo>
                  <a:pt x="12335139" y="6388720"/>
                  <a:pt x="12384440" y="6374672"/>
                  <a:pt x="12286034" y="6391073"/>
                </a:cubicBezTo>
                <a:cubicBezTo>
                  <a:pt x="12269725" y="6393791"/>
                  <a:pt x="12253609" y="6397558"/>
                  <a:pt x="12237396" y="6400800"/>
                </a:cubicBezTo>
                <a:cubicBezTo>
                  <a:pt x="12105096" y="6356701"/>
                  <a:pt x="12042286" y="6338822"/>
                  <a:pt x="11887200" y="6235430"/>
                </a:cubicBezTo>
                <a:cubicBezTo>
                  <a:pt x="11858105" y="6216033"/>
                  <a:pt x="11824112" y="6189885"/>
                  <a:pt x="11789923" y="6177064"/>
                </a:cubicBezTo>
                <a:cubicBezTo>
                  <a:pt x="11777405" y="6172370"/>
                  <a:pt x="11763983" y="6170579"/>
                  <a:pt x="11751013" y="6167336"/>
                </a:cubicBezTo>
                <a:cubicBezTo>
                  <a:pt x="11630815" y="6077188"/>
                  <a:pt x="11773705" y="6177946"/>
                  <a:pt x="11682919" y="6128426"/>
                </a:cubicBezTo>
                <a:cubicBezTo>
                  <a:pt x="11656064" y="6113778"/>
                  <a:pt x="11631953" y="6094435"/>
                  <a:pt x="11605098" y="6079787"/>
                </a:cubicBezTo>
                <a:cubicBezTo>
                  <a:pt x="11560541" y="6055483"/>
                  <a:pt x="11510640" y="6040584"/>
                  <a:pt x="11468911" y="6011694"/>
                </a:cubicBezTo>
                <a:cubicBezTo>
                  <a:pt x="11426758" y="5982511"/>
                  <a:pt x="11381378" y="5957511"/>
                  <a:pt x="11342451" y="5924145"/>
                </a:cubicBezTo>
                <a:cubicBezTo>
                  <a:pt x="11319753" y="5904690"/>
                  <a:pt x="11298534" y="5883362"/>
                  <a:pt x="11274357" y="5865779"/>
                </a:cubicBezTo>
                <a:cubicBezTo>
                  <a:pt x="11262630" y="5857250"/>
                  <a:pt x="11247048" y="5855025"/>
                  <a:pt x="11235447" y="5846324"/>
                </a:cubicBezTo>
                <a:cubicBezTo>
                  <a:pt x="11220773" y="5835318"/>
                  <a:pt x="11211210" y="5818419"/>
                  <a:pt x="11196536" y="5807413"/>
                </a:cubicBezTo>
                <a:cubicBezTo>
                  <a:pt x="11184935" y="5798712"/>
                  <a:pt x="11169691" y="5796002"/>
                  <a:pt x="11157626" y="5787958"/>
                </a:cubicBezTo>
                <a:cubicBezTo>
                  <a:pt x="11134263" y="5772383"/>
                  <a:pt x="11111066" y="5724088"/>
                  <a:pt x="11099260" y="5710136"/>
                </a:cubicBezTo>
                <a:cubicBezTo>
                  <a:pt x="11078525" y="5685632"/>
                  <a:pt x="11045521" y="5670754"/>
                  <a:pt x="11031166" y="5642043"/>
                </a:cubicBezTo>
                <a:cubicBezTo>
                  <a:pt x="10945524" y="5470758"/>
                  <a:pt x="11073673" y="5722445"/>
                  <a:pt x="10953345" y="5505856"/>
                </a:cubicBezTo>
                <a:cubicBezTo>
                  <a:pt x="10810618" y="5248948"/>
                  <a:pt x="10968018" y="5514098"/>
                  <a:pt x="10875523" y="5359941"/>
                </a:cubicBezTo>
                <a:cubicBezTo>
                  <a:pt x="10872281" y="5346971"/>
                  <a:pt x="10872532" y="5332578"/>
                  <a:pt x="10865796" y="5321030"/>
                </a:cubicBezTo>
                <a:cubicBezTo>
                  <a:pt x="10849458" y="5293021"/>
                  <a:pt x="10807430" y="5243209"/>
                  <a:pt x="10807430" y="5243209"/>
                </a:cubicBezTo>
                <a:cubicBezTo>
                  <a:pt x="10792633" y="5184024"/>
                  <a:pt x="10807102" y="5220506"/>
                  <a:pt x="10768519" y="5165387"/>
                </a:cubicBezTo>
                <a:cubicBezTo>
                  <a:pt x="10755110" y="5146231"/>
                  <a:pt x="10751791" y="5114415"/>
                  <a:pt x="10729609" y="5107021"/>
                </a:cubicBezTo>
                <a:lnTo>
                  <a:pt x="10671243" y="5087566"/>
                </a:lnTo>
                <a:cubicBezTo>
                  <a:pt x="10661515" y="5077838"/>
                  <a:pt x="10648212" y="5070688"/>
                  <a:pt x="10642060" y="5058383"/>
                </a:cubicBezTo>
                <a:cubicBezTo>
                  <a:pt x="10584675" y="4943615"/>
                  <a:pt x="10679030" y="5070062"/>
                  <a:pt x="10612877" y="4970834"/>
                </a:cubicBezTo>
                <a:cubicBezTo>
                  <a:pt x="10607790" y="4963203"/>
                  <a:pt x="10599150" y="4958541"/>
                  <a:pt x="10593421" y="4951379"/>
                </a:cubicBezTo>
                <a:cubicBezTo>
                  <a:pt x="10586118" y="4942250"/>
                  <a:pt x="10580761" y="4931710"/>
                  <a:pt x="10573966" y="4922196"/>
                </a:cubicBezTo>
                <a:cubicBezTo>
                  <a:pt x="10564543" y="4909003"/>
                  <a:pt x="10554511" y="4896255"/>
                  <a:pt x="10544783" y="4883285"/>
                </a:cubicBezTo>
                <a:cubicBezTo>
                  <a:pt x="10527098" y="4812547"/>
                  <a:pt x="10550658" y="4869705"/>
                  <a:pt x="10505872" y="4824919"/>
                </a:cubicBezTo>
                <a:cubicBezTo>
                  <a:pt x="10490072" y="4809119"/>
                  <a:pt x="10477135" y="4774628"/>
                  <a:pt x="10466962" y="4756826"/>
                </a:cubicBezTo>
                <a:cubicBezTo>
                  <a:pt x="10447210" y="4722260"/>
                  <a:pt x="10440274" y="4720411"/>
                  <a:pt x="10408596" y="4688732"/>
                </a:cubicBezTo>
                <a:cubicBezTo>
                  <a:pt x="10398322" y="4657910"/>
                  <a:pt x="10400963" y="4657303"/>
                  <a:pt x="10379413" y="4630366"/>
                </a:cubicBezTo>
                <a:cubicBezTo>
                  <a:pt x="10373684" y="4623204"/>
                  <a:pt x="10365686" y="4618073"/>
                  <a:pt x="10359957" y="4610911"/>
                </a:cubicBezTo>
                <a:cubicBezTo>
                  <a:pt x="10352654" y="4601782"/>
                  <a:pt x="10348769" y="4589995"/>
                  <a:pt x="10340502" y="4581728"/>
                </a:cubicBezTo>
                <a:cubicBezTo>
                  <a:pt x="10332235" y="4573461"/>
                  <a:pt x="10320117" y="4569972"/>
                  <a:pt x="10311319" y="4562273"/>
                </a:cubicBezTo>
                <a:cubicBezTo>
                  <a:pt x="10294064" y="4547174"/>
                  <a:pt x="10281759" y="4526352"/>
                  <a:pt x="10262681" y="4513634"/>
                </a:cubicBezTo>
                <a:cubicBezTo>
                  <a:pt x="10252953" y="4507149"/>
                  <a:pt x="10242479" y="4501663"/>
                  <a:pt x="10233498" y="4494179"/>
                </a:cubicBezTo>
                <a:cubicBezTo>
                  <a:pt x="10222930" y="4485372"/>
                  <a:pt x="10215510" y="4472992"/>
                  <a:pt x="10204315" y="4464996"/>
                </a:cubicBezTo>
                <a:cubicBezTo>
                  <a:pt x="10192515" y="4456567"/>
                  <a:pt x="10178374" y="4452026"/>
                  <a:pt x="10165404" y="4445541"/>
                </a:cubicBezTo>
                <a:cubicBezTo>
                  <a:pt x="10158919" y="4435813"/>
                  <a:pt x="10154216" y="4424625"/>
                  <a:pt x="10145949" y="4416358"/>
                </a:cubicBezTo>
                <a:cubicBezTo>
                  <a:pt x="10132197" y="4402606"/>
                  <a:pt x="10093117" y="4385078"/>
                  <a:pt x="10077855" y="4377447"/>
                </a:cubicBezTo>
                <a:lnTo>
                  <a:pt x="9844392" y="4387175"/>
                </a:lnTo>
                <a:cubicBezTo>
                  <a:pt x="9821939" y="4391820"/>
                  <a:pt x="9812655" y="4420320"/>
                  <a:pt x="9795753" y="4435813"/>
                </a:cubicBezTo>
                <a:cubicBezTo>
                  <a:pt x="9773716" y="4456014"/>
                  <a:pt x="9750358" y="4474724"/>
                  <a:pt x="9727660" y="4494179"/>
                </a:cubicBezTo>
                <a:cubicBezTo>
                  <a:pt x="9708318" y="4571544"/>
                  <a:pt x="9732844" y="4494836"/>
                  <a:pt x="9688749" y="4572000"/>
                </a:cubicBezTo>
                <a:cubicBezTo>
                  <a:pt x="9683662" y="4580903"/>
                  <a:pt x="9683607" y="4592012"/>
                  <a:pt x="9679021" y="4601183"/>
                </a:cubicBezTo>
                <a:cubicBezTo>
                  <a:pt x="9673793" y="4611640"/>
                  <a:pt x="9666051" y="4620638"/>
                  <a:pt x="9659566" y="4630366"/>
                </a:cubicBezTo>
                <a:cubicBezTo>
                  <a:pt x="9653081" y="4653064"/>
                  <a:pt x="9646894" y="4675849"/>
                  <a:pt x="9640111" y="4698460"/>
                </a:cubicBezTo>
                <a:cubicBezTo>
                  <a:pt x="9637165" y="4708281"/>
                  <a:pt x="9632870" y="4717695"/>
                  <a:pt x="9630383" y="4727643"/>
                </a:cubicBezTo>
                <a:cubicBezTo>
                  <a:pt x="9626373" y="4743683"/>
                  <a:pt x="9625883" y="4760596"/>
                  <a:pt x="9620655" y="4776281"/>
                </a:cubicBezTo>
                <a:cubicBezTo>
                  <a:pt x="9616069" y="4790038"/>
                  <a:pt x="9606912" y="4801863"/>
                  <a:pt x="9601200" y="4815192"/>
                </a:cubicBezTo>
                <a:cubicBezTo>
                  <a:pt x="9597161" y="4824617"/>
                  <a:pt x="9594715" y="4834647"/>
                  <a:pt x="9591472" y="4844375"/>
                </a:cubicBezTo>
                <a:cubicBezTo>
                  <a:pt x="9600370" y="4933352"/>
                  <a:pt x="9599911" y="4936842"/>
                  <a:pt x="9610928" y="5019473"/>
                </a:cubicBezTo>
                <a:cubicBezTo>
                  <a:pt x="9613958" y="5042200"/>
                  <a:pt x="9617976" y="5064795"/>
                  <a:pt x="9620655" y="5087566"/>
                </a:cubicBezTo>
                <a:cubicBezTo>
                  <a:pt x="9624462" y="5119930"/>
                  <a:pt x="9627140" y="5152417"/>
                  <a:pt x="9630383" y="5184843"/>
                </a:cubicBezTo>
                <a:cubicBezTo>
                  <a:pt x="9627140" y="5272392"/>
                  <a:pt x="9629094" y="5360288"/>
                  <a:pt x="9620655" y="5447490"/>
                </a:cubicBezTo>
                <a:cubicBezTo>
                  <a:pt x="9619258" y="5461923"/>
                  <a:pt x="9606292" y="5472822"/>
                  <a:pt x="9601200" y="5486400"/>
                </a:cubicBezTo>
                <a:cubicBezTo>
                  <a:pt x="9582488" y="5536298"/>
                  <a:pt x="9600245" y="5518450"/>
                  <a:pt x="9581745" y="5573949"/>
                </a:cubicBezTo>
                <a:cubicBezTo>
                  <a:pt x="9577159" y="5587706"/>
                  <a:pt x="9568001" y="5599531"/>
                  <a:pt x="9562289" y="5612860"/>
                </a:cubicBezTo>
                <a:cubicBezTo>
                  <a:pt x="9558250" y="5622285"/>
                  <a:pt x="9555379" y="5632184"/>
                  <a:pt x="9552562" y="5642043"/>
                </a:cubicBezTo>
                <a:cubicBezTo>
                  <a:pt x="9548889" y="5654898"/>
                  <a:pt x="9548100" y="5668665"/>
                  <a:pt x="9542834" y="5680953"/>
                </a:cubicBezTo>
                <a:cubicBezTo>
                  <a:pt x="9538229" y="5691699"/>
                  <a:pt x="9531146" y="5701398"/>
                  <a:pt x="9523379" y="5710136"/>
                </a:cubicBezTo>
                <a:cubicBezTo>
                  <a:pt x="9505100" y="5730700"/>
                  <a:pt x="9480275" y="5745609"/>
                  <a:pt x="9465013" y="5768502"/>
                </a:cubicBezTo>
                <a:cubicBezTo>
                  <a:pt x="9458528" y="5778230"/>
                  <a:pt x="9452860" y="5788556"/>
                  <a:pt x="9445557" y="5797685"/>
                </a:cubicBezTo>
                <a:cubicBezTo>
                  <a:pt x="9421431" y="5827843"/>
                  <a:pt x="9426606" y="5806407"/>
                  <a:pt x="9406647" y="5846324"/>
                </a:cubicBezTo>
                <a:cubicBezTo>
                  <a:pt x="9402061" y="5855495"/>
                  <a:pt x="9400958" y="5866082"/>
                  <a:pt x="9396919" y="5875507"/>
                </a:cubicBezTo>
                <a:cubicBezTo>
                  <a:pt x="9391207" y="5888835"/>
                  <a:pt x="9384925" y="5901983"/>
                  <a:pt x="9377464" y="5914417"/>
                </a:cubicBezTo>
                <a:cubicBezTo>
                  <a:pt x="9365434" y="5934467"/>
                  <a:pt x="9338553" y="5972783"/>
                  <a:pt x="9338553" y="5972783"/>
                </a:cubicBezTo>
                <a:cubicBezTo>
                  <a:pt x="9332068" y="5992238"/>
                  <a:pt x="9324072" y="6011254"/>
                  <a:pt x="9319098" y="6031149"/>
                </a:cubicBezTo>
                <a:cubicBezTo>
                  <a:pt x="9315855" y="6044119"/>
                  <a:pt x="9313212" y="6057254"/>
                  <a:pt x="9309370" y="6070060"/>
                </a:cubicBezTo>
                <a:cubicBezTo>
                  <a:pt x="9303477" y="6089703"/>
                  <a:pt x="9294889" y="6108531"/>
                  <a:pt x="9289915" y="6128426"/>
                </a:cubicBezTo>
                <a:cubicBezTo>
                  <a:pt x="9286672" y="6141396"/>
                  <a:pt x="9283860" y="6154481"/>
                  <a:pt x="9280187" y="6167336"/>
                </a:cubicBezTo>
                <a:cubicBezTo>
                  <a:pt x="9267828" y="6210593"/>
                  <a:pt x="9270867" y="6184759"/>
                  <a:pt x="9260732" y="6235430"/>
                </a:cubicBezTo>
                <a:cubicBezTo>
                  <a:pt x="9256864" y="6254771"/>
                  <a:pt x="9256086" y="6274738"/>
                  <a:pt x="9251004" y="6293796"/>
                </a:cubicBezTo>
                <a:cubicBezTo>
                  <a:pt x="9243078" y="6323519"/>
                  <a:pt x="9231549" y="6352162"/>
                  <a:pt x="9221821" y="6381345"/>
                </a:cubicBezTo>
                <a:cubicBezTo>
                  <a:pt x="9218579" y="6391073"/>
                  <a:pt x="9214581" y="6400580"/>
                  <a:pt x="9212094" y="6410528"/>
                </a:cubicBezTo>
                <a:cubicBezTo>
                  <a:pt x="9208851" y="6423498"/>
                  <a:pt x="9207796" y="6437221"/>
                  <a:pt x="9202366" y="6449438"/>
                </a:cubicBezTo>
                <a:cubicBezTo>
                  <a:pt x="9194687" y="6466716"/>
                  <a:pt x="9181639" y="6481166"/>
                  <a:pt x="9173183" y="6498077"/>
                </a:cubicBezTo>
                <a:cubicBezTo>
                  <a:pt x="9162063" y="6520317"/>
                  <a:pt x="9159279" y="6553692"/>
                  <a:pt x="9153728" y="6575898"/>
                </a:cubicBezTo>
                <a:cubicBezTo>
                  <a:pt x="9148843" y="6595437"/>
                  <a:pt x="9135251" y="6629004"/>
                  <a:pt x="9124545" y="6643992"/>
                </a:cubicBezTo>
                <a:cubicBezTo>
                  <a:pt x="9116549" y="6655187"/>
                  <a:pt x="9107388" y="6666494"/>
                  <a:pt x="9095362" y="6673175"/>
                </a:cubicBezTo>
                <a:cubicBezTo>
                  <a:pt x="9077435" y="6683134"/>
                  <a:pt x="9054060" y="6681255"/>
                  <a:pt x="9036996" y="6692630"/>
                </a:cubicBezTo>
                <a:cubicBezTo>
                  <a:pt x="9027268" y="6699115"/>
                  <a:pt x="9018270" y="6706857"/>
                  <a:pt x="9007813" y="6712085"/>
                </a:cubicBezTo>
                <a:cubicBezTo>
                  <a:pt x="8998642" y="6716671"/>
                  <a:pt x="8988489" y="6718996"/>
                  <a:pt x="8978630" y="6721813"/>
                </a:cubicBezTo>
                <a:cubicBezTo>
                  <a:pt x="8908716" y="6741789"/>
                  <a:pt x="8971333" y="6721205"/>
                  <a:pt x="8891081" y="6741268"/>
                </a:cubicBezTo>
                <a:cubicBezTo>
                  <a:pt x="8868179" y="6746993"/>
                  <a:pt x="8846069" y="6755778"/>
                  <a:pt x="8822987" y="6760724"/>
                </a:cubicBezTo>
                <a:cubicBezTo>
                  <a:pt x="8800568" y="6765528"/>
                  <a:pt x="8777555" y="6766965"/>
                  <a:pt x="8754894" y="6770451"/>
                </a:cubicBezTo>
                <a:cubicBezTo>
                  <a:pt x="8735400" y="6773450"/>
                  <a:pt x="8715983" y="6776936"/>
                  <a:pt x="8696528" y="6780179"/>
                </a:cubicBezTo>
                <a:lnTo>
                  <a:pt x="7762672" y="6770451"/>
                </a:lnTo>
                <a:cubicBezTo>
                  <a:pt x="7739748" y="6770006"/>
                  <a:pt x="7717306" y="6763754"/>
                  <a:pt x="7694579" y="6760724"/>
                </a:cubicBezTo>
                <a:cubicBezTo>
                  <a:pt x="7525663" y="6738202"/>
                  <a:pt x="7722166" y="6767213"/>
                  <a:pt x="7490298" y="6731541"/>
                </a:cubicBezTo>
                <a:cubicBezTo>
                  <a:pt x="7433080" y="6712468"/>
                  <a:pt x="7479536" y="6725834"/>
                  <a:pt x="7383294" y="6712085"/>
                </a:cubicBezTo>
                <a:cubicBezTo>
                  <a:pt x="7363769" y="6709296"/>
                  <a:pt x="7344453" y="6705147"/>
                  <a:pt x="7324928" y="6702358"/>
                </a:cubicBezTo>
                <a:cubicBezTo>
                  <a:pt x="7278126" y="6695672"/>
                  <a:pt x="7205524" y="6688010"/>
                  <a:pt x="7159557" y="6682902"/>
                </a:cubicBezTo>
                <a:cubicBezTo>
                  <a:pt x="7149829" y="6679660"/>
                  <a:pt x="7140628" y="6673175"/>
                  <a:pt x="7130374" y="6673175"/>
                </a:cubicBezTo>
                <a:cubicBezTo>
                  <a:pt x="7117850" y="6673175"/>
                  <a:pt x="7020298" y="6689899"/>
                  <a:pt x="7003915" y="6692630"/>
                </a:cubicBezTo>
                <a:cubicBezTo>
                  <a:pt x="6932579" y="6689387"/>
                  <a:pt x="6859784" y="6697613"/>
                  <a:pt x="6789906" y="6682902"/>
                </a:cubicBezTo>
                <a:cubicBezTo>
                  <a:pt x="6734492" y="6671236"/>
                  <a:pt x="6687987" y="6632717"/>
                  <a:pt x="6634264" y="6614809"/>
                </a:cubicBezTo>
                <a:cubicBezTo>
                  <a:pt x="6609463" y="6606542"/>
                  <a:pt x="6582265" y="6609158"/>
                  <a:pt x="6556443" y="6605081"/>
                </a:cubicBezTo>
                <a:cubicBezTo>
                  <a:pt x="6520634" y="6599427"/>
                  <a:pt x="6485106" y="6592111"/>
                  <a:pt x="6449438" y="6585626"/>
                </a:cubicBezTo>
                <a:cubicBezTo>
                  <a:pt x="6436468" y="6572656"/>
                  <a:pt x="6426934" y="6554918"/>
                  <a:pt x="6410528" y="6546715"/>
                </a:cubicBezTo>
                <a:cubicBezTo>
                  <a:pt x="6392887" y="6537894"/>
                  <a:pt x="6371548" y="6540622"/>
                  <a:pt x="6352162" y="6536987"/>
                </a:cubicBezTo>
                <a:cubicBezTo>
                  <a:pt x="6319661" y="6530893"/>
                  <a:pt x="6287311" y="6524017"/>
                  <a:pt x="6254885" y="6517532"/>
                </a:cubicBezTo>
                <a:cubicBezTo>
                  <a:pt x="6241775" y="6514910"/>
                  <a:pt x="6229084" y="6510426"/>
                  <a:pt x="6215974" y="6507804"/>
                </a:cubicBezTo>
                <a:cubicBezTo>
                  <a:pt x="6196634" y="6503936"/>
                  <a:pt x="6177064" y="6501319"/>
                  <a:pt x="6157609" y="6498077"/>
                </a:cubicBezTo>
                <a:cubicBezTo>
                  <a:pt x="6060029" y="6465549"/>
                  <a:pt x="6238916" y="6526709"/>
                  <a:pt x="6070060" y="6459166"/>
                </a:cubicBezTo>
                <a:cubicBezTo>
                  <a:pt x="5946624" y="6409791"/>
                  <a:pt x="6101030" y="6482165"/>
                  <a:pt x="6001966" y="6439711"/>
                </a:cubicBezTo>
                <a:cubicBezTo>
                  <a:pt x="5988637" y="6433999"/>
                  <a:pt x="5976812" y="6424842"/>
                  <a:pt x="5963055" y="6420256"/>
                </a:cubicBezTo>
                <a:cubicBezTo>
                  <a:pt x="5937688" y="6411800"/>
                  <a:pt x="5911031" y="6407835"/>
                  <a:pt x="5885234" y="6400800"/>
                </a:cubicBezTo>
                <a:cubicBezTo>
                  <a:pt x="5875342" y="6398102"/>
                  <a:pt x="5865872" y="6394019"/>
                  <a:pt x="5856051" y="6391073"/>
                </a:cubicBezTo>
                <a:cubicBezTo>
                  <a:pt x="5798210" y="6373721"/>
                  <a:pt x="5797772" y="6374071"/>
                  <a:pt x="5749047" y="6361890"/>
                </a:cubicBezTo>
                <a:cubicBezTo>
                  <a:pt x="5732834" y="6352162"/>
                  <a:pt x="5718215" y="6339066"/>
                  <a:pt x="5700409" y="6332707"/>
                </a:cubicBezTo>
                <a:cubicBezTo>
                  <a:pt x="5671905" y="6322527"/>
                  <a:pt x="5586984" y="6313289"/>
                  <a:pt x="5554494" y="6293796"/>
                </a:cubicBezTo>
                <a:cubicBezTo>
                  <a:pt x="5538281" y="6284068"/>
                  <a:pt x="5521888" y="6274634"/>
                  <a:pt x="5505855" y="6264613"/>
                </a:cubicBezTo>
                <a:cubicBezTo>
                  <a:pt x="5495941" y="6258417"/>
                  <a:pt x="5487129" y="6250386"/>
                  <a:pt x="5476672" y="6245158"/>
                </a:cubicBezTo>
                <a:cubicBezTo>
                  <a:pt x="5467501" y="6240572"/>
                  <a:pt x="5457217" y="6238673"/>
                  <a:pt x="5447489" y="6235430"/>
                </a:cubicBezTo>
                <a:cubicBezTo>
                  <a:pt x="5434519" y="6222460"/>
                  <a:pt x="5422383" y="6208598"/>
                  <a:pt x="5408579" y="6196519"/>
                </a:cubicBezTo>
                <a:cubicBezTo>
                  <a:pt x="5389274" y="6179627"/>
                  <a:pt x="5362276" y="6162408"/>
                  <a:pt x="5340485" y="6147881"/>
                </a:cubicBezTo>
                <a:cubicBezTo>
                  <a:pt x="5283769" y="6062807"/>
                  <a:pt x="5318107" y="6106048"/>
                  <a:pt x="5233481" y="6021421"/>
                </a:cubicBezTo>
                <a:lnTo>
                  <a:pt x="5204298" y="5992238"/>
                </a:lnTo>
                <a:cubicBezTo>
                  <a:pt x="5201055" y="5982511"/>
                  <a:pt x="5200258" y="5971587"/>
                  <a:pt x="5194570" y="5963056"/>
                </a:cubicBezTo>
                <a:cubicBezTo>
                  <a:pt x="5179590" y="5940586"/>
                  <a:pt x="5157737" y="5928773"/>
                  <a:pt x="5136204" y="5914417"/>
                </a:cubicBezTo>
                <a:cubicBezTo>
                  <a:pt x="5129719" y="5901447"/>
                  <a:pt x="5126032" y="5886647"/>
                  <a:pt x="5116749" y="5875507"/>
                </a:cubicBezTo>
                <a:cubicBezTo>
                  <a:pt x="5109264" y="5866525"/>
                  <a:pt x="5096795" y="5863229"/>
                  <a:pt x="5087566" y="5856051"/>
                </a:cubicBezTo>
                <a:cubicBezTo>
                  <a:pt x="5067576" y="5840503"/>
                  <a:pt x="5049190" y="5822961"/>
                  <a:pt x="5029200" y="5807413"/>
                </a:cubicBezTo>
                <a:cubicBezTo>
                  <a:pt x="4969500" y="5760980"/>
                  <a:pt x="5033359" y="5816671"/>
                  <a:pt x="4961106" y="5768502"/>
                </a:cubicBezTo>
                <a:cubicBezTo>
                  <a:pt x="4934126" y="5750515"/>
                  <a:pt x="4909509" y="5729208"/>
                  <a:pt x="4883285" y="5710136"/>
                </a:cubicBezTo>
                <a:cubicBezTo>
                  <a:pt x="4839767" y="5678486"/>
                  <a:pt x="4815476" y="5671368"/>
                  <a:pt x="4756826" y="5642043"/>
                </a:cubicBezTo>
                <a:cubicBezTo>
                  <a:pt x="4730885" y="5629073"/>
                  <a:pt x="4706518" y="5612303"/>
                  <a:pt x="4679004" y="5603132"/>
                </a:cubicBezTo>
                <a:cubicBezTo>
                  <a:pt x="4649821" y="5593404"/>
                  <a:pt x="4620424" y="5584295"/>
                  <a:pt x="4591455" y="5573949"/>
                </a:cubicBezTo>
                <a:cubicBezTo>
                  <a:pt x="4575011" y="5568076"/>
                  <a:pt x="4559382" y="5560016"/>
                  <a:pt x="4542817" y="5554494"/>
                </a:cubicBezTo>
                <a:cubicBezTo>
                  <a:pt x="4504054" y="5541573"/>
                  <a:pt x="4488646" y="5544617"/>
                  <a:pt x="4445540" y="5535038"/>
                </a:cubicBezTo>
                <a:cubicBezTo>
                  <a:pt x="4406387" y="5526337"/>
                  <a:pt x="4366363" y="5519939"/>
                  <a:pt x="4328809" y="5505856"/>
                </a:cubicBezTo>
                <a:cubicBezTo>
                  <a:pt x="4302868" y="5496128"/>
                  <a:pt x="4277270" y="5485434"/>
                  <a:pt x="4250987" y="5476673"/>
                </a:cubicBezTo>
                <a:cubicBezTo>
                  <a:pt x="4239855" y="5472962"/>
                  <a:pt x="4166255" y="5451944"/>
                  <a:pt x="4143983" y="5447490"/>
                </a:cubicBezTo>
                <a:cubicBezTo>
                  <a:pt x="4018279" y="5422350"/>
                  <a:pt x="4160261" y="5454940"/>
                  <a:pt x="4007796" y="5428034"/>
                </a:cubicBezTo>
                <a:cubicBezTo>
                  <a:pt x="3978356" y="5422839"/>
                  <a:pt x="3949630" y="5414088"/>
                  <a:pt x="3920247" y="5408579"/>
                </a:cubicBezTo>
                <a:cubicBezTo>
                  <a:pt x="3859242" y="5397141"/>
                  <a:pt x="3797107" y="5394264"/>
                  <a:pt x="3735421" y="5389124"/>
                </a:cubicBezTo>
                <a:lnTo>
                  <a:pt x="3210128" y="5398851"/>
                </a:lnTo>
                <a:cubicBezTo>
                  <a:pt x="3190415" y="5399508"/>
                  <a:pt x="3171168" y="5405051"/>
                  <a:pt x="3151762" y="5408579"/>
                </a:cubicBezTo>
                <a:cubicBezTo>
                  <a:pt x="3106483" y="5416812"/>
                  <a:pt x="3105846" y="5417626"/>
                  <a:pt x="3064213" y="5428034"/>
                </a:cubicBezTo>
                <a:cubicBezTo>
                  <a:pt x="2961447" y="5505108"/>
                  <a:pt x="3092830" y="5415315"/>
                  <a:pt x="2976664" y="5466945"/>
                </a:cubicBezTo>
                <a:cubicBezTo>
                  <a:pt x="2961849" y="5473530"/>
                  <a:pt x="2951035" y="5486831"/>
                  <a:pt x="2937753" y="5496128"/>
                </a:cubicBezTo>
                <a:cubicBezTo>
                  <a:pt x="2918597" y="5509537"/>
                  <a:pt x="2898093" y="5521008"/>
                  <a:pt x="2879387" y="5535038"/>
                </a:cubicBezTo>
                <a:cubicBezTo>
                  <a:pt x="2866417" y="5544766"/>
                  <a:pt x="2852528" y="5553375"/>
                  <a:pt x="2840477" y="5564221"/>
                </a:cubicBezTo>
                <a:cubicBezTo>
                  <a:pt x="2763282" y="5633697"/>
                  <a:pt x="2812528" y="5612448"/>
                  <a:pt x="2752928" y="5632315"/>
                </a:cubicBezTo>
                <a:cubicBezTo>
                  <a:pt x="2743200" y="5642043"/>
                  <a:pt x="2732552" y="5650930"/>
                  <a:pt x="2723745" y="5661498"/>
                </a:cubicBezTo>
                <a:cubicBezTo>
                  <a:pt x="2687197" y="5705356"/>
                  <a:pt x="2716863" y="5701755"/>
                  <a:pt x="2645923" y="5749047"/>
                </a:cubicBezTo>
                <a:cubicBezTo>
                  <a:pt x="2556101" y="5808927"/>
                  <a:pt x="2666590" y="5732513"/>
                  <a:pt x="2597285" y="5787958"/>
                </a:cubicBezTo>
                <a:cubicBezTo>
                  <a:pt x="2588156" y="5795261"/>
                  <a:pt x="2577615" y="5800618"/>
                  <a:pt x="2568102" y="5807413"/>
                </a:cubicBezTo>
                <a:cubicBezTo>
                  <a:pt x="2557815" y="5814761"/>
                  <a:pt x="2515297" y="5848407"/>
                  <a:pt x="2500009" y="5856051"/>
                </a:cubicBezTo>
                <a:cubicBezTo>
                  <a:pt x="2490838" y="5860637"/>
                  <a:pt x="2480251" y="5861740"/>
                  <a:pt x="2470826" y="5865779"/>
                </a:cubicBezTo>
                <a:cubicBezTo>
                  <a:pt x="2457497" y="5871491"/>
                  <a:pt x="2444885" y="5878749"/>
                  <a:pt x="2431915" y="5885234"/>
                </a:cubicBezTo>
                <a:cubicBezTo>
                  <a:pt x="2414138" y="5911900"/>
                  <a:pt x="2399253" y="5942493"/>
                  <a:pt x="2373549" y="5963056"/>
                </a:cubicBezTo>
                <a:cubicBezTo>
                  <a:pt x="2326174" y="6000957"/>
                  <a:pt x="2360240" y="5962388"/>
                  <a:pt x="2305455" y="6011694"/>
                </a:cubicBezTo>
                <a:cubicBezTo>
                  <a:pt x="2285004" y="6030100"/>
                  <a:pt x="2266544" y="6050605"/>
                  <a:pt x="2247089" y="6070060"/>
                </a:cubicBezTo>
                <a:cubicBezTo>
                  <a:pt x="2234119" y="6083030"/>
                  <a:pt x="2223441" y="6098795"/>
                  <a:pt x="2208179" y="6108970"/>
                </a:cubicBezTo>
                <a:cubicBezTo>
                  <a:pt x="2188724" y="6121940"/>
                  <a:pt x="2166347" y="6131347"/>
                  <a:pt x="2149813" y="6147881"/>
                </a:cubicBezTo>
                <a:cubicBezTo>
                  <a:pt x="2029815" y="6267876"/>
                  <a:pt x="2152421" y="6151631"/>
                  <a:pt x="2071992" y="6215975"/>
                </a:cubicBezTo>
                <a:cubicBezTo>
                  <a:pt x="2064830" y="6221704"/>
                  <a:pt x="2058265" y="6228268"/>
                  <a:pt x="2052536" y="6235430"/>
                </a:cubicBezTo>
                <a:cubicBezTo>
                  <a:pt x="2045233" y="6244559"/>
                  <a:pt x="2042809" y="6258128"/>
                  <a:pt x="2033081" y="6264613"/>
                </a:cubicBezTo>
                <a:cubicBezTo>
                  <a:pt x="2021957" y="6272029"/>
                  <a:pt x="2007140" y="6271098"/>
                  <a:pt x="1994170" y="6274341"/>
                </a:cubicBezTo>
                <a:cubicBezTo>
                  <a:pt x="1987685" y="6284069"/>
                  <a:pt x="1982982" y="6295257"/>
                  <a:pt x="1974715" y="6303524"/>
                </a:cubicBezTo>
                <a:cubicBezTo>
                  <a:pt x="1946839" y="6331400"/>
                  <a:pt x="1947994" y="6316885"/>
                  <a:pt x="1916349" y="6332707"/>
                </a:cubicBezTo>
                <a:cubicBezTo>
                  <a:pt x="1901064" y="6340349"/>
                  <a:pt x="1858538" y="6374000"/>
                  <a:pt x="1848255" y="6381345"/>
                </a:cubicBezTo>
                <a:cubicBezTo>
                  <a:pt x="1838741" y="6388140"/>
                  <a:pt x="1828201" y="6393497"/>
                  <a:pt x="1819072" y="6400800"/>
                </a:cubicBezTo>
                <a:cubicBezTo>
                  <a:pt x="1811910" y="6406529"/>
                  <a:pt x="1805346" y="6413094"/>
                  <a:pt x="1799617" y="6420256"/>
                </a:cubicBezTo>
                <a:cubicBezTo>
                  <a:pt x="1792314" y="6429385"/>
                  <a:pt x="1789291" y="6442135"/>
                  <a:pt x="1780162" y="6449438"/>
                </a:cubicBezTo>
                <a:cubicBezTo>
                  <a:pt x="1772155" y="6455844"/>
                  <a:pt x="1760707" y="6455923"/>
                  <a:pt x="1750979" y="6459166"/>
                </a:cubicBezTo>
                <a:cubicBezTo>
                  <a:pt x="1741564" y="6487411"/>
                  <a:pt x="1742367" y="6493533"/>
                  <a:pt x="1721796" y="6517532"/>
                </a:cubicBezTo>
                <a:cubicBezTo>
                  <a:pt x="1709859" y="6531459"/>
                  <a:pt x="1699291" y="6548240"/>
                  <a:pt x="1682885" y="6556443"/>
                </a:cubicBezTo>
                <a:lnTo>
                  <a:pt x="1643974" y="6575898"/>
                </a:lnTo>
                <a:lnTo>
                  <a:pt x="1605064" y="6634264"/>
                </a:lnTo>
                <a:cubicBezTo>
                  <a:pt x="1587102" y="6661208"/>
                  <a:pt x="1569808" y="6688975"/>
                  <a:pt x="1546698" y="6712085"/>
                </a:cubicBezTo>
                <a:cubicBezTo>
                  <a:pt x="1517515" y="6741268"/>
                  <a:pt x="1447153" y="6754391"/>
                  <a:pt x="1420238" y="6760724"/>
                </a:cubicBezTo>
                <a:cubicBezTo>
                  <a:pt x="1359062" y="6775118"/>
                  <a:pt x="1209864" y="6778356"/>
                  <a:pt x="1177047" y="6780179"/>
                </a:cubicBezTo>
                <a:cubicBezTo>
                  <a:pt x="1120360" y="6794351"/>
                  <a:pt x="1004581" y="6830678"/>
                  <a:pt x="933855" y="6828817"/>
                </a:cubicBezTo>
                <a:cubicBezTo>
                  <a:pt x="800306" y="6825302"/>
                  <a:pt x="588261" y="6803315"/>
                  <a:pt x="447472" y="6789907"/>
                </a:cubicBezTo>
                <a:cubicBezTo>
                  <a:pt x="434502" y="6770452"/>
                  <a:pt x="419759" y="6752068"/>
                  <a:pt x="408562" y="6731541"/>
                </a:cubicBezTo>
                <a:cubicBezTo>
                  <a:pt x="333610" y="6594128"/>
                  <a:pt x="491483" y="6817014"/>
                  <a:pt x="330740" y="6575898"/>
                </a:cubicBezTo>
                <a:cubicBezTo>
                  <a:pt x="320565" y="6560636"/>
                  <a:pt x="302836" y="6551661"/>
                  <a:pt x="291830" y="6536987"/>
                </a:cubicBezTo>
                <a:cubicBezTo>
                  <a:pt x="254055" y="6486620"/>
                  <a:pt x="220494" y="6433226"/>
                  <a:pt x="184826" y="6381345"/>
                </a:cubicBezTo>
                <a:cubicBezTo>
                  <a:pt x="178341" y="6358647"/>
                  <a:pt x="172153" y="6335862"/>
                  <a:pt x="165370" y="6313251"/>
                </a:cubicBezTo>
                <a:cubicBezTo>
                  <a:pt x="162424" y="6303430"/>
                  <a:pt x="159682" y="6293493"/>
                  <a:pt x="155643" y="6284068"/>
                </a:cubicBezTo>
                <a:cubicBezTo>
                  <a:pt x="149931" y="6270739"/>
                  <a:pt x="142422" y="6258250"/>
                  <a:pt x="136187" y="6245158"/>
                </a:cubicBezTo>
                <a:cubicBezTo>
                  <a:pt x="56285" y="6077365"/>
                  <a:pt x="77247" y="6136429"/>
                  <a:pt x="48638" y="6050604"/>
                </a:cubicBezTo>
                <a:cubicBezTo>
                  <a:pt x="45396" y="6024664"/>
                  <a:pt x="44789" y="5998256"/>
                  <a:pt x="38911" y="5972783"/>
                </a:cubicBezTo>
                <a:cubicBezTo>
                  <a:pt x="34985" y="5955769"/>
                  <a:pt x="22880" y="5941268"/>
                  <a:pt x="19455" y="5924145"/>
                </a:cubicBezTo>
                <a:cubicBezTo>
                  <a:pt x="9257" y="5873155"/>
                  <a:pt x="712" y="5655564"/>
                  <a:pt x="0" y="5642043"/>
                </a:cubicBezTo>
                <a:cubicBezTo>
                  <a:pt x="3243" y="5110264"/>
                  <a:pt x="400" y="4578414"/>
                  <a:pt x="9728" y="4046707"/>
                </a:cubicBezTo>
                <a:cubicBezTo>
                  <a:pt x="10142" y="4023104"/>
                  <a:pt x="22972" y="4001387"/>
                  <a:pt x="29183" y="3978613"/>
                </a:cubicBezTo>
                <a:cubicBezTo>
                  <a:pt x="32701" y="3965715"/>
                  <a:pt x="35139" y="3952528"/>
                  <a:pt x="38911" y="3939702"/>
                </a:cubicBezTo>
                <a:cubicBezTo>
                  <a:pt x="51355" y="3897391"/>
                  <a:pt x="67124" y="3856029"/>
                  <a:pt x="77821" y="3813243"/>
                </a:cubicBezTo>
                <a:cubicBezTo>
                  <a:pt x="81064" y="3800273"/>
                  <a:pt x="82584" y="3786745"/>
                  <a:pt x="87549" y="3774332"/>
                </a:cubicBezTo>
                <a:cubicBezTo>
                  <a:pt x="95627" y="3754136"/>
                  <a:pt x="107004" y="3735421"/>
                  <a:pt x="116732" y="3715966"/>
                </a:cubicBezTo>
                <a:cubicBezTo>
                  <a:pt x="135598" y="3565047"/>
                  <a:pt x="114166" y="3711135"/>
                  <a:pt x="145915" y="3560324"/>
                </a:cubicBezTo>
                <a:cubicBezTo>
                  <a:pt x="153383" y="3524849"/>
                  <a:pt x="157774" y="3488767"/>
                  <a:pt x="165370" y="3453319"/>
                </a:cubicBezTo>
                <a:cubicBezTo>
                  <a:pt x="167518" y="3443293"/>
                  <a:pt x="172281" y="3433995"/>
                  <a:pt x="175098" y="3424136"/>
                </a:cubicBezTo>
                <a:cubicBezTo>
                  <a:pt x="178771" y="3411281"/>
                  <a:pt x="180598" y="3397909"/>
                  <a:pt x="184826" y="3385226"/>
                </a:cubicBezTo>
                <a:cubicBezTo>
                  <a:pt x="193587" y="3358943"/>
                  <a:pt x="206594" y="3334098"/>
                  <a:pt x="214009" y="3307404"/>
                </a:cubicBezTo>
                <a:cubicBezTo>
                  <a:pt x="214446" y="3305832"/>
                  <a:pt x="234193" y="3198214"/>
                  <a:pt x="243192" y="3171217"/>
                </a:cubicBezTo>
                <a:cubicBezTo>
                  <a:pt x="248714" y="3154652"/>
                  <a:pt x="256162" y="3138792"/>
                  <a:pt x="262647" y="3122579"/>
                </a:cubicBezTo>
                <a:cubicBezTo>
                  <a:pt x="265889" y="3103124"/>
                  <a:pt x="269767" y="3083764"/>
                  <a:pt x="272374" y="3064213"/>
                </a:cubicBezTo>
                <a:cubicBezTo>
                  <a:pt x="276255" y="3035108"/>
                  <a:pt x="277637" y="3005685"/>
                  <a:pt x="282102" y="2976664"/>
                </a:cubicBezTo>
                <a:cubicBezTo>
                  <a:pt x="287169" y="2943729"/>
                  <a:pt x="293085" y="2938224"/>
                  <a:pt x="301557" y="2908570"/>
                </a:cubicBezTo>
                <a:cubicBezTo>
                  <a:pt x="305230" y="2895715"/>
                  <a:pt x="308042" y="2882630"/>
                  <a:pt x="311285" y="2869660"/>
                </a:cubicBezTo>
                <a:cubicBezTo>
                  <a:pt x="323880" y="2277712"/>
                  <a:pt x="264116" y="2567428"/>
                  <a:pt x="340468" y="2363821"/>
                </a:cubicBezTo>
                <a:cubicBezTo>
                  <a:pt x="354466" y="2326492"/>
                  <a:pt x="347654" y="2338670"/>
                  <a:pt x="359923" y="2295728"/>
                </a:cubicBezTo>
                <a:cubicBezTo>
                  <a:pt x="362740" y="2285869"/>
                  <a:pt x="365065" y="2275716"/>
                  <a:pt x="369651" y="2266545"/>
                </a:cubicBezTo>
                <a:cubicBezTo>
                  <a:pt x="374879" y="2256088"/>
                  <a:pt x="383878" y="2247819"/>
                  <a:pt x="389106" y="2237362"/>
                </a:cubicBezTo>
                <a:cubicBezTo>
                  <a:pt x="393692" y="2228191"/>
                  <a:pt x="391583" y="2215430"/>
                  <a:pt x="398834" y="2208179"/>
                </a:cubicBezTo>
                <a:cubicBezTo>
                  <a:pt x="411638" y="2195375"/>
                  <a:pt x="455579" y="2175753"/>
                  <a:pt x="466928" y="2169268"/>
                </a:cubicBezTo>
                <a:close/>
              </a:path>
            </a:pathLst>
          </a:custGeom>
          <a:gradFill>
            <a:gsLst>
              <a:gs pos="0">
                <a:srgbClr val="FFFF00"/>
              </a:gs>
              <a:gs pos="9737">
                <a:srgbClr val="FBFD89"/>
              </a:gs>
              <a:gs pos="21419">
                <a:srgbClr val="F6FAB2"/>
              </a:gs>
              <a:gs pos="31820">
                <a:srgbClr val="DFECA0">
                  <a:alpha val="72000"/>
                  <a:lumMod val="42000"/>
                  <a:lumOff val="58000"/>
                </a:srgbClr>
              </a:gs>
              <a:gs pos="38948">
                <a:srgbClr val="E8F1DB"/>
              </a:gs>
              <a:gs pos="53880">
                <a:schemeClr val="accent4">
                  <a:lumMod val="20000"/>
                  <a:lumOff val="80000"/>
                </a:schemeClr>
              </a:gs>
              <a:gs pos="74000">
                <a:schemeClr val="accent1">
                  <a:lumMod val="20000"/>
                  <a:lumOff val="80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a:p>
        </p:txBody>
      </p:sp>
      <p:sp>
        <p:nvSpPr>
          <p:cNvPr id="9" name="Untertitel 8"/>
          <p:cNvSpPr>
            <a:spLocks noGrp="1"/>
          </p:cNvSpPr>
          <p:nvPr>
            <p:ph idx="1"/>
          </p:nvPr>
        </p:nvSpPr>
        <p:spPr bwMode="auto">
          <a:xfrm>
            <a:off x="4844547" y="1352910"/>
            <a:ext cx="7363545" cy="4152179"/>
          </a:xfrm>
        </p:spPr>
        <p:txBody>
          <a:bodyPr>
            <a:noAutofit/>
          </a:bodyPr>
          <a:lstStyle/>
          <a:p>
            <a:pPr marL="0" indent="0">
              <a:buNone/>
              <a:defRPr/>
            </a:pPr>
            <a:r>
              <a:rPr lang="de-DE" sz="2400" b="1" dirty="0">
                <a:solidFill>
                  <a:schemeClr val="tx2"/>
                </a:solidFill>
              </a:rPr>
              <a:t># </a:t>
            </a:r>
            <a:r>
              <a:rPr lang="de-DE" sz="2400" b="1" dirty="0" smtClean="0">
                <a:solidFill>
                  <a:schemeClr val="tx2"/>
                </a:solidFill>
              </a:rPr>
              <a:t>Introduction </a:t>
            </a:r>
            <a:r>
              <a:rPr lang="de-DE" sz="2400" b="1" dirty="0" err="1" smtClean="0">
                <a:solidFill>
                  <a:schemeClr val="tx2"/>
                </a:solidFill>
              </a:rPr>
              <a:t>to</a:t>
            </a:r>
            <a:r>
              <a:rPr lang="de-DE" sz="2400" b="1" dirty="0" smtClean="0">
                <a:solidFill>
                  <a:schemeClr val="tx2"/>
                </a:solidFill>
              </a:rPr>
              <a:t> </a:t>
            </a:r>
            <a:r>
              <a:rPr lang="de-DE" sz="2400" b="1" dirty="0" err="1" smtClean="0">
                <a:solidFill>
                  <a:schemeClr val="tx2"/>
                </a:solidFill>
              </a:rPr>
              <a:t>the</a:t>
            </a:r>
            <a:r>
              <a:rPr lang="de-DE" sz="2400" b="1" dirty="0" smtClean="0">
                <a:solidFill>
                  <a:schemeClr val="tx2"/>
                </a:solidFill>
              </a:rPr>
              <a:t> CLIL Setting</a:t>
            </a:r>
            <a:endParaRPr lang="de-DE" sz="2400" b="1" dirty="0">
              <a:solidFill>
                <a:schemeClr val="tx2"/>
              </a:solidFill>
            </a:endParaRPr>
          </a:p>
          <a:p>
            <a:pPr lvl="1">
              <a:defRPr/>
            </a:pPr>
            <a:r>
              <a:rPr lang="de-DE" sz="1600" b="1" dirty="0" err="1" smtClean="0">
                <a:solidFill>
                  <a:schemeClr val="tx2"/>
                </a:solidFill>
              </a:rPr>
              <a:t>Specialization</a:t>
            </a:r>
            <a:r>
              <a:rPr lang="de-DE" sz="1600" b="1" dirty="0" smtClean="0">
                <a:solidFill>
                  <a:schemeClr val="tx2"/>
                </a:solidFill>
              </a:rPr>
              <a:t>, </a:t>
            </a:r>
            <a:r>
              <a:rPr lang="de-DE" sz="1600" b="1" dirty="0" err="1" smtClean="0">
                <a:solidFill>
                  <a:schemeClr val="tx2"/>
                </a:solidFill>
              </a:rPr>
              <a:t>course</a:t>
            </a:r>
            <a:r>
              <a:rPr lang="de-DE" sz="1600" b="1" dirty="0" smtClean="0">
                <a:solidFill>
                  <a:schemeClr val="tx2"/>
                </a:solidFill>
              </a:rPr>
              <a:t>, </a:t>
            </a:r>
            <a:r>
              <a:rPr lang="de-DE" sz="1600" b="1" dirty="0" err="1" smtClean="0">
                <a:solidFill>
                  <a:schemeClr val="tx2"/>
                </a:solidFill>
              </a:rPr>
              <a:t>students</a:t>
            </a:r>
            <a:endParaRPr lang="de-DE" sz="1600" b="1" dirty="0">
              <a:solidFill>
                <a:schemeClr val="tx2"/>
              </a:solidFill>
            </a:endParaRPr>
          </a:p>
          <a:p>
            <a:pPr lvl="1">
              <a:defRPr/>
            </a:pPr>
            <a:r>
              <a:rPr lang="en-US" sz="1600" b="1" dirty="0">
                <a:solidFill>
                  <a:schemeClr val="tx2"/>
                </a:solidFill>
              </a:rPr>
              <a:t>Classification in </a:t>
            </a:r>
            <a:r>
              <a:rPr lang="en-US" sz="1600" b="1" dirty="0" smtClean="0">
                <a:solidFill>
                  <a:schemeClr val="tx2"/>
                </a:solidFill>
              </a:rPr>
              <a:t>team teaching forms</a:t>
            </a:r>
          </a:p>
          <a:p>
            <a:pPr marL="0" indent="0">
              <a:buNone/>
              <a:defRPr/>
            </a:pPr>
            <a:r>
              <a:rPr lang="en-US" sz="2400" b="1" dirty="0">
                <a:solidFill>
                  <a:srgbClr val="FF0066"/>
                </a:solidFill>
              </a:rPr>
              <a:t># My CLIL experience – in a </a:t>
            </a:r>
            <a:r>
              <a:rPr lang="en-US" sz="2400" b="1" dirty="0" smtClean="0">
                <a:solidFill>
                  <a:srgbClr val="FF0066"/>
                </a:solidFill>
              </a:rPr>
              <a:t>nutshell</a:t>
            </a:r>
          </a:p>
          <a:p>
            <a:pPr lvl="1">
              <a:defRPr/>
            </a:pPr>
            <a:r>
              <a:rPr lang="en-US" sz="1600" b="1" dirty="0">
                <a:solidFill>
                  <a:srgbClr val="FF0066"/>
                </a:solidFill>
              </a:rPr>
              <a:t>A picture by </a:t>
            </a:r>
            <a:r>
              <a:rPr lang="en-US" sz="1600" b="1" dirty="0" smtClean="0">
                <a:solidFill>
                  <a:srgbClr val="FF0066"/>
                </a:solidFill>
              </a:rPr>
              <a:t>John </a:t>
            </a:r>
            <a:endParaRPr lang="en-US" sz="1600" b="1" dirty="0">
              <a:solidFill>
                <a:srgbClr val="FF0066"/>
              </a:solidFill>
            </a:endParaRPr>
          </a:p>
          <a:p>
            <a:pPr lvl="1">
              <a:defRPr/>
            </a:pPr>
            <a:r>
              <a:rPr lang="en-US" sz="1600" b="1" dirty="0">
                <a:solidFill>
                  <a:srgbClr val="FF0066"/>
                </a:solidFill>
              </a:rPr>
              <a:t>A picture by Sandra</a:t>
            </a:r>
          </a:p>
          <a:p>
            <a:pPr marL="0" indent="0">
              <a:buNone/>
              <a:defRPr/>
            </a:pPr>
            <a:r>
              <a:rPr lang="en-US" sz="2400" b="1" dirty="0">
                <a:solidFill>
                  <a:schemeClr val="tx2"/>
                </a:solidFill>
              </a:rPr>
              <a:t># Outcome of our reflection process</a:t>
            </a:r>
          </a:p>
          <a:p>
            <a:pPr lvl="1">
              <a:lnSpc>
                <a:spcPct val="100000"/>
              </a:lnSpc>
              <a:defRPr/>
            </a:pPr>
            <a:r>
              <a:rPr lang="en-US" sz="1600" b="1" dirty="0">
                <a:solidFill>
                  <a:schemeClr val="tx2"/>
                </a:solidFill>
              </a:rPr>
              <a:t>What was going well, why? </a:t>
            </a:r>
            <a:endParaRPr lang="en-US" sz="1600" b="1" dirty="0" smtClean="0">
              <a:solidFill>
                <a:schemeClr val="tx2"/>
              </a:solidFill>
            </a:endParaRPr>
          </a:p>
          <a:p>
            <a:pPr lvl="1">
              <a:lnSpc>
                <a:spcPct val="100000"/>
              </a:lnSpc>
              <a:defRPr/>
            </a:pPr>
            <a:r>
              <a:rPr lang="en-US" sz="1600" b="1" dirty="0" smtClean="0">
                <a:solidFill>
                  <a:schemeClr val="tx2"/>
                </a:solidFill>
              </a:rPr>
              <a:t>What was not going so well, why?</a:t>
            </a:r>
          </a:p>
          <a:p>
            <a:pPr lvl="1">
              <a:lnSpc>
                <a:spcPct val="100000"/>
              </a:lnSpc>
              <a:defRPr/>
            </a:pPr>
            <a:r>
              <a:rPr lang="en-US" sz="1600" b="1" dirty="0" smtClean="0">
                <a:solidFill>
                  <a:schemeClr val="tx2"/>
                </a:solidFill>
              </a:rPr>
              <a:t>What did we derive from?</a:t>
            </a:r>
          </a:p>
          <a:p>
            <a:pPr marL="0" indent="0">
              <a:buNone/>
              <a:defRPr/>
            </a:pPr>
            <a:r>
              <a:rPr lang="en-US" sz="2400" b="1" dirty="0">
                <a:solidFill>
                  <a:schemeClr val="tx2"/>
                </a:solidFill>
              </a:rPr>
              <a:t># What is specific about CLIL in higher education context in </a:t>
            </a:r>
            <a:r>
              <a:rPr lang="en-US" sz="2400" b="1" dirty="0" smtClean="0">
                <a:solidFill>
                  <a:schemeClr val="tx2"/>
                </a:solidFill>
              </a:rPr>
              <a:t>an English study program?</a:t>
            </a:r>
          </a:p>
          <a:p>
            <a:pPr lvl="1">
              <a:lnSpc>
                <a:spcPct val="100000"/>
              </a:lnSpc>
              <a:defRPr/>
            </a:pPr>
            <a:r>
              <a:rPr lang="en-US" sz="1600" b="1" dirty="0" smtClean="0">
                <a:solidFill>
                  <a:schemeClr val="tx2"/>
                </a:solidFill>
              </a:rPr>
              <a:t>In regard to Team </a:t>
            </a:r>
            <a:r>
              <a:rPr lang="en-US" sz="1600" b="1" dirty="0">
                <a:solidFill>
                  <a:schemeClr val="tx2"/>
                </a:solidFill>
              </a:rPr>
              <a:t>teaching</a:t>
            </a:r>
          </a:p>
          <a:p>
            <a:pPr lvl="1">
              <a:lnSpc>
                <a:spcPct val="100000"/>
              </a:lnSpc>
              <a:defRPr/>
            </a:pPr>
            <a:r>
              <a:rPr lang="en-US" sz="1600" b="1" dirty="0" smtClean="0">
                <a:solidFill>
                  <a:schemeClr val="tx2"/>
                </a:solidFill>
              </a:rPr>
              <a:t>In regard to Language teaching</a:t>
            </a:r>
          </a:p>
          <a:p>
            <a:pPr marL="0" indent="0">
              <a:lnSpc>
                <a:spcPct val="100000"/>
              </a:lnSpc>
              <a:buNone/>
              <a:defRPr/>
            </a:pPr>
            <a:r>
              <a:rPr lang="en-US" sz="2400" b="1" dirty="0">
                <a:solidFill>
                  <a:schemeClr val="tx2"/>
                </a:solidFill>
              </a:rPr>
              <a:t># Q&amp;A </a:t>
            </a:r>
          </a:p>
          <a:p>
            <a:pPr marL="0" indent="0">
              <a:buNone/>
              <a:defRPr/>
            </a:pPr>
            <a:endParaRPr lang="en-US" sz="2400" b="1" dirty="0">
              <a:solidFill>
                <a:schemeClr val="tx2"/>
              </a:solidFill>
            </a:endParaRPr>
          </a:p>
          <a:p>
            <a:pPr marL="0" indent="0">
              <a:buNone/>
              <a:defRPr/>
            </a:pPr>
            <a:endParaRPr lang="en-US" sz="2800" b="1" dirty="0" smtClean="0">
              <a:solidFill>
                <a:schemeClr val="tx2"/>
              </a:solidFill>
            </a:endParaRPr>
          </a:p>
          <a:p>
            <a:pPr marL="0" indent="0">
              <a:buNone/>
              <a:defRPr/>
            </a:pPr>
            <a:endParaRPr lang="de-DE" sz="2800" b="1" dirty="0">
              <a:solidFill>
                <a:schemeClr val="tx2"/>
              </a:solidFill>
            </a:endParaRPr>
          </a:p>
          <a:p>
            <a:pPr marL="0" indent="0">
              <a:buNone/>
              <a:defRPr/>
            </a:pPr>
            <a:endParaRPr lang="de-DE" sz="2000" dirty="0">
              <a:solidFill>
                <a:schemeClr val="tx2"/>
              </a:solidFill>
            </a:endParaRPr>
          </a:p>
        </p:txBody>
      </p:sp>
      <p:sp>
        <p:nvSpPr>
          <p:cNvPr id="2" name="Textplatzhalter 1"/>
          <p:cNvSpPr>
            <a:spLocks noGrp="1"/>
          </p:cNvSpPr>
          <p:nvPr>
            <p:ph type="body" sz="half" idx="2"/>
          </p:nvPr>
        </p:nvSpPr>
        <p:spPr bwMode="auto">
          <a:xfrm>
            <a:off x="839789" y="2057400"/>
            <a:ext cx="3167980" cy="3811588"/>
          </a:xfrm>
        </p:spPr>
        <p:txBody>
          <a:bodyPr anchor="ctr">
            <a:normAutofit/>
          </a:bodyPr>
          <a:lstStyle/>
          <a:p>
            <a:pPr>
              <a:defRPr/>
            </a:pPr>
            <a:r>
              <a:rPr lang="de-DE" sz="5400" b="1" dirty="0">
                <a:solidFill>
                  <a:srgbClr val="FF0066"/>
                </a:solidFill>
              </a:rPr>
              <a:t>AGENDA</a:t>
            </a:r>
            <a:endParaRPr dirty="0"/>
          </a:p>
        </p:txBody>
      </p:sp>
    </p:spTree>
    <p:extLst>
      <p:ext uri="{BB962C8B-B14F-4D97-AF65-F5344CB8AC3E}">
        <p14:creationId xmlns:p14="http://schemas.microsoft.com/office/powerpoint/2010/main" val="2026371507"/>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t>My CLIL experience – in a nutshell</a:t>
            </a:r>
            <a:br>
              <a:rPr lang="en-US" dirty="0"/>
            </a:br>
            <a:r>
              <a:rPr lang="en-US" sz="2000" dirty="0" smtClean="0">
                <a:solidFill>
                  <a:srgbClr val="FF0066"/>
                </a:solidFill>
              </a:rPr>
              <a:t>John</a:t>
            </a:r>
            <a:endParaRPr lang="de-DE" sz="2000" dirty="0">
              <a:solidFill>
                <a:srgbClr val="FF0066"/>
              </a:solidFill>
            </a:endParaRPr>
          </a:p>
        </p:txBody>
      </p:sp>
      <p:pic>
        <p:nvPicPr>
          <p:cNvPr id="4" name="Grafik 3"/>
          <p:cNvPicPr>
            <a:picLocks noChangeAspect="1"/>
          </p:cNvPicPr>
          <p:nvPr/>
        </p:nvPicPr>
        <p:blipFill>
          <a:blip r:embed="rId2"/>
          <a:stretch>
            <a:fillRect/>
          </a:stretch>
        </p:blipFill>
        <p:spPr>
          <a:xfrm>
            <a:off x="2135560" y="1556792"/>
            <a:ext cx="7526085" cy="5018877"/>
          </a:xfrm>
          <a:prstGeom prst="rect">
            <a:avLst/>
          </a:prstGeom>
        </p:spPr>
      </p:pic>
    </p:spTree>
    <p:extLst>
      <p:ext uri="{BB962C8B-B14F-4D97-AF65-F5344CB8AC3E}">
        <p14:creationId xmlns:p14="http://schemas.microsoft.com/office/powerpoint/2010/main" val="165713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t>My CLIL experience – in a nutshell</a:t>
            </a:r>
            <a:br>
              <a:rPr lang="en-US" dirty="0"/>
            </a:br>
            <a:r>
              <a:rPr lang="en-US" sz="2000" dirty="0">
                <a:solidFill>
                  <a:srgbClr val="FF0066"/>
                </a:solidFill>
              </a:rPr>
              <a:t>Sandra</a:t>
            </a:r>
            <a:endParaRPr lang="de-DE" sz="2000" dirty="0">
              <a:solidFill>
                <a:srgbClr val="FF0066"/>
              </a:solidFill>
            </a:endParaRPr>
          </a:p>
        </p:txBody>
      </p:sp>
      <p:sp>
        <p:nvSpPr>
          <p:cNvPr id="19" name="Textfeld 18"/>
          <p:cNvSpPr txBox="1"/>
          <p:nvPr/>
        </p:nvSpPr>
        <p:spPr>
          <a:xfrm>
            <a:off x="4963889" y="3120557"/>
            <a:ext cx="2263761" cy="523220"/>
          </a:xfrm>
          <a:prstGeom prst="rect">
            <a:avLst/>
          </a:prstGeom>
          <a:solidFill>
            <a:srgbClr val="00B0F0"/>
          </a:solidFill>
        </p:spPr>
        <p:txBody>
          <a:bodyPr wrap="none" rtlCol="0">
            <a:spAutoFit/>
          </a:bodyPr>
          <a:lstStyle/>
          <a:p>
            <a:r>
              <a:rPr lang="de-DE" sz="2800" b="1" u="sng" dirty="0" smtClean="0">
                <a:latin typeface="Dotum" panose="020B0600000101010101" pitchFamily="34" charset="-127"/>
                <a:ea typeface="Dotum" panose="020B0600000101010101" pitchFamily="34" charset="-127"/>
              </a:rPr>
              <a:t>CHALLENGE</a:t>
            </a:r>
            <a:endParaRPr lang="de-DE" sz="2800" b="1" u="sng" dirty="0">
              <a:latin typeface="Dotum" panose="020B0600000101010101" pitchFamily="34" charset="-127"/>
              <a:ea typeface="Dotum" panose="020B0600000101010101" pitchFamily="34" charset="-127"/>
            </a:endParaRPr>
          </a:p>
        </p:txBody>
      </p:sp>
      <p:pic>
        <p:nvPicPr>
          <p:cNvPr id="26" name="Grafik 25"/>
          <p:cNvPicPr>
            <a:picLocks noChangeAspect="1"/>
          </p:cNvPicPr>
          <p:nvPr/>
        </p:nvPicPr>
        <p:blipFill>
          <a:blip r:embed="rId3"/>
          <a:stretch>
            <a:fillRect/>
          </a:stretch>
        </p:blipFill>
        <p:spPr>
          <a:xfrm>
            <a:off x="644838" y="1690688"/>
            <a:ext cx="890093" cy="896190"/>
          </a:xfrm>
          <a:prstGeom prst="rect">
            <a:avLst/>
          </a:prstGeom>
        </p:spPr>
      </p:pic>
      <p:pic>
        <p:nvPicPr>
          <p:cNvPr id="27" name="Grafik 26"/>
          <p:cNvPicPr>
            <a:picLocks noChangeAspect="1"/>
          </p:cNvPicPr>
          <p:nvPr/>
        </p:nvPicPr>
        <p:blipFill>
          <a:blip r:embed="rId4"/>
          <a:stretch>
            <a:fillRect/>
          </a:stretch>
        </p:blipFill>
        <p:spPr bwMode="auto">
          <a:xfrm>
            <a:off x="10690471" y="1628946"/>
            <a:ext cx="882950" cy="910257"/>
          </a:xfrm>
          <a:prstGeom prst="ellipse">
            <a:avLst/>
          </a:prstGeom>
        </p:spPr>
      </p:pic>
      <p:grpSp>
        <p:nvGrpSpPr>
          <p:cNvPr id="37" name="Gruppieren 36"/>
          <p:cNvGrpSpPr/>
          <p:nvPr/>
        </p:nvGrpSpPr>
        <p:grpSpPr>
          <a:xfrm>
            <a:off x="126415" y="3399540"/>
            <a:ext cx="4007626" cy="3184117"/>
            <a:chOff x="288123" y="3131722"/>
            <a:chExt cx="4374949" cy="3528392"/>
          </a:xfrm>
        </p:grpSpPr>
        <p:sp>
          <p:nvSpPr>
            <p:cNvPr id="10" name="Freihandform 9"/>
            <p:cNvSpPr/>
            <p:nvPr/>
          </p:nvSpPr>
          <p:spPr>
            <a:xfrm>
              <a:off x="288123" y="3131722"/>
              <a:ext cx="4374949" cy="3528392"/>
            </a:xfrm>
            <a:custGeom>
              <a:avLst/>
              <a:gdLst>
                <a:gd name="connsiteX0" fmla="*/ 287687 w 4014190"/>
                <a:gd name="connsiteY0" fmla="*/ 810491 h 3325091"/>
                <a:gd name="connsiteX1" fmla="*/ 339641 w 4014190"/>
                <a:gd name="connsiteY1" fmla="*/ 800100 h 3325091"/>
                <a:gd name="connsiteX2" fmla="*/ 495505 w 4014190"/>
                <a:gd name="connsiteY2" fmla="*/ 779319 h 3325091"/>
                <a:gd name="connsiteX3" fmla="*/ 568241 w 4014190"/>
                <a:gd name="connsiteY3" fmla="*/ 758537 h 3325091"/>
                <a:gd name="connsiteX4" fmla="*/ 609805 w 4014190"/>
                <a:gd name="connsiteY4" fmla="*/ 737755 h 3325091"/>
                <a:gd name="connsiteX5" fmla="*/ 640978 w 4014190"/>
                <a:gd name="connsiteY5" fmla="*/ 727364 h 3325091"/>
                <a:gd name="connsiteX6" fmla="*/ 692932 w 4014190"/>
                <a:gd name="connsiteY6" fmla="*/ 613064 h 3325091"/>
                <a:gd name="connsiteX7" fmla="*/ 651368 w 4014190"/>
                <a:gd name="connsiteY7" fmla="*/ 498764 h 3325091"/>
                <a:gd name="connsiteX8" fmla="*/ 640978 w 4014190"/>
                <a:gd name="connsiteY8" fmla="*/ 467591 h 3325091"/>
                <a:gd name="connsiteX9" fmla="*/ 599414 w 4014190"/>
                <a:gd name="connsiteY9" fmla="*/ 426028 h 3325091"/>
                <a:gd name="connsiteX10" fmla="*/ 547459 w 4014190"/>
                <a:gd name="connsiteY10" fmla="*/ 353291 h 3325091"/>
                <a:gd name="connsiteX11" fmla="*/ 537068 w 4014190"/>
                <a:gd name="connsiteY11" fmla="*/ 322119 h 3325091"/>
                <a:gd name="connsiteX12" fmla="*/ 495505 w 4014190"/>
                <a:gd name="connsiteY12" fmla="*/ 280555 h 3325091"/>
                <a:gd name="connsiteX13" fmla="*/ 453941 w 4014190"/>
                <a:gd name="connsiteY13" fmla="*/ 166255 h 3325091"/>
                <a:gd name="connsiteX14" fmla="*/ 422768 w 4014190"/>
                <a:gd name="connsiteY14" fmla="*/ 135082 h 3325091"/>
                <a:gd name="connsiteX15" fmla="*/ 443550 w 4014190"/>
                <a:gd name="connsiteY15" fmla="*/ 62346 h 3325091"/>
                <a:gd name="connsiteX16" fmla="*/ 485114 w 4014190"/>
                <a:gd name="connsiteY16" fmla="*/ 41564 h 3325091"/>
                <a:gd name="connsiteX17" fmla="*/ 516287 w 4014190"/>
                <a:gd name="connsiteY17" fmla="*/ 20782 h 3325091"/>
                <a:gd name="connsiteX18" fmla="*/ 609805 w 4014190"/>
                <a:gd name="connsiteY18" fmla="*/ 0 h 3325091"/>
                <a:gd name="connsiteX19" fmla="*/ 838405 w 4014190"/>
                <a:gd name="connsiteY19" fmla="*/ 10391 h 3325091"/>
                <a:gd name="connsiteX20" fmla="*/ 931923 w 4014190"/>
                <a:gd name="connsiteY20" fmla="*/ 83128 h 3325091"/>
                <a:gd name="connsiteX21" fmla="*/ 963096 w 4014190"/>
                <a:gd name="connsiteY21" fmla="*/ 93519 h 3325091"/>
                <a:gd name="connsiteX22" fmla="*/ 1025441 w 4014190"/>
                <a:gd name="connsiteY22" fmla="*/ 145473 h 3325091"/>
                <a:gd name="connsiteX23" fmla="*/ 1056614 w 4014190"/>
                <a:gd name="connsiteY23" fmla="*/ 155864 h 3325091"/>
                <a:gd name="connsiteX24" fmla="*/ 1087787 w 4014190"/>
                <a:gd name="connsiteY24" fmla="*/ 176646 h 3325091"/>
                <a:gd name="connsiteX25" fmla="*/ 1118959 w 4014190"/>
                <a:gd name="connsiteY25" fmla="*/ 187037 h 3325091"/>
                <a:gd name="connsiteX26" fmla="*/ 1150132 w 4014190"/>
                <a:gd name="connsiteY26" fmla="*/ 207819 h 3325091"/>
                <a:gd name="connsiteX27" fmla="*/ 1243650 w 4014190"/>
                <a:gd name="connsiteY27" fmla="*/ 228600 h 3325091"/>
                <a:gd name="connsiteX28" fmla="*/ 1274823 w 4014190"/>
                <a:gd name="connsiteY28" fmla="*/ 238991 h 3325091"/>
                <a:gd name="connsiteX29" fmla="*/ 1305996 w 4014190"/>
                <a:gd name="connsiteY29" fmla="*/ 259773 h 3325091"/>
                <a:gd name="connsiteX30" fmla="*/ 1513814 w 4014190"/>
                <a:gd name="connsiteY30" fmla="*/ 290946 h 3325091"/>
                <a:gd name="connsiteX31" fmla="*/ 2137268 w 4014190"/>
                <a:gd name="connsiteY31" fmla="*/ 280555 h 3325091"/>
                <a:gd name="connsiteX32" fmla="*/ 2210005 w 4014190"/>
                <a:gd name="connsiteY32" fmla="*/ 249382 h 3325091"/>
                <a:gd name="connsiteX33" fmla="*/ 2272350 w 4014190"/>
                <a:gd name="connsiteY33" fmla="*/ 228600 h 3325091"/>
                <a:gd name="connsiteX34" fmla="*/ 2303523 w 4014190"/>
                <a:gd name="connsiteY34" fmla="*/ 218210 h 3325091"/>
                <a:gd name="connsiteX35" fmla="*/ 2365868 w 4014190"/>
                <a:gd name="connsiteY35" fmla="*/ 155864 h 3325091"/>
                <a:gd name="connsiteX36" fmla="*/ 2407432 w 4014190"/>
                <a:gd name="connsiteY36" fmla="*/ 145473 h 3325091"/>
                <a:gd name="connsiteX37" fmla="*/ 2448996 w 4014190"/>
                <a:gd name="connsiteY37" fmla="*/ 124691 h 3325091"/>
                <a:gd name="connsiteX38" fmla="*/ 2542514 w 4014190"/>
                <a:gd name="connsiteY38" fmla="*/ 135082 h 3325091"/>
                <a:gd name="connsiteX39" fmla="*/ 2552905 w 4014190"/>
                <a:gd name="connsiteY39" fmla="*/ 187037 h 3325091"/>
                <a:gd name="connsiteX40" fmla="*/ 2563296 w 4014190"/>
                <a:gd name="connsiteY40" fmla="*/ 477982 h 3325091"/>
                <a:gd name="connsiteX41" fmla="*/ 2625641 w 4014190"/>
                <a:gd name="connsiteY41" fmla="*/ 509155 h 3325091"/>
                <a:gd name="connsiteX42" fmla="*/ 2781505 w 4014190"/>
                <a:gd name="connsiteY42" fmla="*/ 519546 h 3325091"/>
                <a:gd name="connsiteX43" fmla="*/ 2823068 w 4014190"/>
                <a:gd name="connsiteY43" fmla="*/ 529937 h 3325091"/>
                <a:gd name="connsiteX44" fmla="*/ 3030887 w 4014190"/>
                <a:gd name="connsiteY44" fmla="*/ 509155 h 3325091"/>
                <a:gd name="connsiteX45" fmla="*/ 3062059 w 4014190"/>
                <a:gd name="connsiteY45" fmla="*/ 488373 h 3325091"/>
                <a:gd name="connsiteX46" fmla="*/ 3134796 w 4014190"/>
                <a:gd name="connsiteY46" fmla="*/ 467591 h 3325091"/>
                <a:gd name="connsiteX47" fmla="*/ 3207532 w 4014190"/>
                <a:gd name="connsiteY47" fmla="*/ 426028 h 3325091"/>
                <a:gd name="connsiteX48" fmla="*/ 3238705 w 4014190"/>
                <a:gd name="connsiteY48" fmla="*/ 405246 h 3325091"/>
                <a:gd name="connsiteX49" fmla="*/ 3415350 w 4014190"/>
                <a:gd name="connsiteY49" fmla="*/ 415637 h 3325091"/>
                <a:gd name="connsiteX50" fmla="*/ 3477696 w 4014190"/>
                <a:gd name="connsiteY50" fmla="*/ 436419 h 3325091"/>
                <a:gd name="connsiteX51" fmla="*/ 3508868 w 4014190"/>
                <a:gd name="connsiteY51" fmla="*/ 467591 h 3325091"/>
                <a:gd name="connsiteX52" fmla="*/ 3519259 w 4014190"/>
                <a:gd name="connsiteY52" fmla="*/ 498764 h 3325091"/>
                <a:gd name="connsiteX53" fmla="*/ 3560823 w 4014190"/>
                <a:gd name="connsiteY53" fmla="*/ 540328 h 3325091"/>
                <a:gd name="connsiteX54" fmla="*/ 3571214 w 4014190"/>
                <a:gd name="connsiteY54" fmla="*/ 592282 h 3325091"/>
                <a:gd name="connsiteX55" fmla="*/ 3591996 w 4014190"/>
                <a:gd name="connsiteY55" fmla="*/ 623455 h 3325091"/>
                <a:gd name="connsiteX56" fmla="*/ 3581605 w 4014190"/>
                <a:gd name="connsiteY56" fmla="*/ 758537 h 3325091"/>
                <a:gd name="connsiteX57" fmla="*/ 3571214 w 4014190"/>
                <a:gd name="connsiteY57" fmla="*/ 789710 h 3325091"/>
                <a:gd name="connsiteX58" fmla="*/ 3529650 w 4014190"/>
                <a:gd name="connsiteY58" fmla="*/ 831273 h 3325091"/>
                <a:gd name="connsiteX59" fmla="*/ 3456914 w 4014190"/>
                <a:gd name="connsiteY59" fmla="*/ 924791 h 3325091"/>
                <a:gd name="connsiteX60" fmla="*/ 3425741 w 4014190"/>
                <a:gd name="connsiteY60" fmla="*/ 945573 h 3325091"/>
                <a:gd name="connsiteX61" fmla="*/ 3415350 w 4014190"/>
                <a:gd name="connsiteY61" fmla="*/ 987137 h 3325091"/>
                <a:gd name="connsiteX62" fmla="*/ 3373787 w 4014190"/>
                <a:gd name="connsiteY62" fmla="*/ 1049482 h 3325091"/>
                <a:gd name="connsiteX63" fmla="*/ 3384178 w 4014190"/>
                <a:gd name="connsiteY63" fmla="*/ 1153391 h 3325091"/>
                <a:gd name="connsiteX64" fmla="*/ 3436132 w 4014190"/>
                <a:gd name="connsiteY64" fmla="*/ 1236519 h 3325091"/>
                <a:gd name="connsiteX65" fmla="*/ 3488087 w 4014190"/>
                <a:gd name="connsiteY65" fmla="*/ 1309255 h 3325091"/>
                <a:gd name="connsiteX66" fmla="*/ 3498478 w 4014190"/>
                <a:gd name="connsiteY66" fmla="*/ 1340428 h 3325091"/>
                <a:gd name="connsiteX67" fmla="*/ 3560823 w 4014190"/>
                <a:gd name="connsiteY67" fmla="*/ 1444337 h 3325091"/>
                <a:gd name="connsiteX68" fmla="*/ 3581605 w 4014190"/>
                <a:gd name="connsiteY68" fmla="*/ 1475510 h 3325091"/>
                <a:gd name="connsiteX69" fmla="*/ 3612778 w 4014190"/>
                <a:gd name="connsiteY69" fmla="*/ 1537855 h 3325091"/>
                <a:gd name="connsiteX70" fmla="*/ 3623168 w 4014190"/>
                <a:gd name="connsiteY70" fmla="*/ 1579419 h 3325091"/>
                <a:gd name="connsiteX71" fmla="*/ 3643950 w 4014190"/>
                <a:gd name="connsiteY71" fmla="*/ 1641764 h 3325091"/>
                <a:gd name="connsiteX72" fmla="*/ 3623168 w 4014190"/>
                <a:gd name="connsiteY72" fmla="*/ 1953491 h 3325091"/>
                <a:gd name="connsiteX73" fmla="*/ 3612778 w 4014190"/>
                <a:gd name="connsiteY73" fmla="*/ 1995055 h 3325091"/>
                <a:gd name="connsiteX74" fmla="*/ 3581605 w 4014190"/>
                <a:gd name="connsiteY74" fmla="*/ 2026228 h 3325091"/>
                <a:gd name="connsiteX75" fmla="*/ 3550432 w 4014190"/>
                <a:gd name="connsiteY75" fmla="*/ 2088573 h 3325091"/>
                <a:gd name="connsiteX76" fmla="*/ 3540041 w 4014190"/>
                <a:gd name="connsiteY76" fmla="*/ 2119746 h 3325091"/>
                <a:gd name="connsiteX77" fmla="*/ 3519259 w 4014190"/>
                <a:gd name="connsiteY77" fmla="*/ 2161310 h 3325091"/>
                <a:gd name="connsiteX78" fmla="*/ 3498478 w 4014190"/>
                <a:gd name="connsiteY78" fmla="*/ 2192482 h 3325091"/>
                <a:gd name="connsiteX79" fmla="*/ 3456914 w 4014190"/>
                <a:gd name="connsiteY79" fmla="*/ 2286000 h 3325091"/>
                <a:gd name="connsiteX80" fmla="*/ 3446523 w 4014190"/>
                <a:gd name="connsiteY80" fmla="*/ 2369128 h 3325091"/>
                <a:gd name="connsiteX81" fmla="*/ 3456914 w 4014190"/>
                <a:gd name="connsiteY81" fmla="*/ 2597728 h 3325091"/>
                <a:gd name="connsiteX82" fmla="*/ 3508868 w 4014190"/>
                <a:gd name="connsiteY82" fmla="*/ 2680855 h 3325091"/>
                <a:gd name="connsiteX83" fmla="*/ 3550432 w 4014190"/>
                <a:gd name="connsiteY83" fmla="*/ 2701637 h 3325091"/>
                <a:gd name="connsiteX84" fmla="*/ 3581605 w 4014190"/>
                <a:gd name="connsiteY84" fmla="*/ 2732810 h 3325091"/>
                <a:gd name="connsiteX85" fmla="*/ 3633559 w 4014190"/>
                <a:gd name="connsiteY85" fmla="*/ 2753591 h 3325091"/>
                <a:gd name="connsiteX86" fmla="*/ 3664732 w 4014190"/>
                <a:gd name="connsiteY86" fmla="*/ 2774373 h 3325091"/>
                <a:gd name="connsiteX87" fmla="*/ 3747859 w 4014190"/>
                <a:gd name="connsiteY87" fmla="*/ 2753591 h 3325091"/>
                <a:gd name="connsiteX88" fmla="*/ 3779032 w 4014190"/>
                <a:gd name="connsiteY88" fmla="*/ 2732810 h 3325091"/>
                <a:gd name="connsiteX89" fmla="*/ 3862159 w 4014190"/>
                <a:gd name="connsiteY89" fmla="*/ 2649682 h 3325091"/>
                <a:gd name="connsiteX90" fmla="*/ 3893332 w 4014190"/>
                <a:gd name="connsiteY90" fmla="*/ 2628900 h 3325091"/>
                <a:gd name="connsiteX91" fmla="*/ 3955678 w 4014190"/>
                <a:gd name="connsiteY91" fmla="*/ 2732810 h 3325091"/>
                <a:gd name="connsiteX92" fmla="*/ 3966068 w 4014190"/>
                <a:gd name="connsiteY92" fmla="*/ 2763982 h 3325091"/>
                <a:gd name="connsiteX93" fmla="*/ 3976459 w 4014190"/>
                <a:gd name="connsiteY93" fmla="*/ 2805546 h 3325091"/>
                <a:gd name="connsiteX94" fmla="*/ 3997241 w 4014190"/>
                <a:gd name="connsiteY94" fmla="*/ 2836719 h 3325091"/>
                <a:gd name="connsiteX95" fmla="*/ 3955678 w 4014190"/>
                <a:gd name="connsiteY95" fmla="*/ 3169228 h 3325091"/>
                <a:gd name="connsiteX96" fmla="*/ 3924505 w 4014190"/>
                <a:gd name="connsiteY96" fmla="*/ 3190010 h 3325091"/>
                <a:gd name="connsiteX97" fmla="*/ 3903723 w 4014190"/>
                <a:gd name="connsiteY97" fmla="*/ 3221182 h 3325091"/>
                <a:gd name="connsiteX98" fmla="*/ 3841378 w 4014190"/>
                <a:gd name="connsiteY98" fmla="*/ 3252355 h 3325091"/>
                <a:gd name="connsiteX99" fmla="*/ 3768641 w 4014190"/>
                <a:gd name="connsiteY99" fmla="*/ 3293919 h 3325091"/>
                <a:gd name="connsiteX100" fmla="*/ 3706296 w 4014190"/>
                <a:gd name="connsiteY100" fmla="*/ 3304310 h 3325091"/>
                <a:gd name="connsiteX101" fmla="*/ 3633559 w 4014190"/>
                <a:gd name="connsiteY101" fmla="*/ 3325091 h 3325091"/>
                <a:gd name="connsiteX102" fmla="*/ 2999714 w 4014190"/>
                <a:gd name="connsiteY102" fmla="*/ 3314700 h 3325091"/>
                <a:gd name="connsiteX103" fmla="*/ 2895805 w 4014190"/>
                <a:gd name="connsiteY103" fmla="*/ 3273137 h 3325091"/>
                <a:gd name="connsiteX104" fmla="*/ 2823068 w 4014190"/>
                <a:gd name="connsiteY104" fmla="*/ 3252355 h 3325091"/>
                <a:gd name="connsiteX105" fmla="*/ 2791896 w 4014190"/>
                <a:gd name="connsiteY105" fmla="*/ 3231573 h 3325091"/>
                <a:gd name="connsiteX106" fmla="*/ 2750332 w 4014190"/>
                <a:gd name="connsiteY106" fmla="*/ 3221182 h 3325091"/>
                <a:gd name="connsiteX107" fmla="*/ 2656814 w 4014190"/>
                <a:gd name="connsiteY107" fmla="*/ 3200400 h 3325091"/>
                <a:gd name="connsiteX108" fmla="*/ 2625641 w 4014190"/>
                <a:gd name="connsiteY108" fmla="*/ 3179619 h 3325091"/>
                <a:gd name="connsiteX109" fmla="*/ 2459387 w 4014190"/>
                <a:gd name="connsiteY109" fmla="*/ 3158837 h 3325091"/>
                <a:gd name="connsiteX110" fmla="*/ 2282741 w 4014190"/>
                <a:gd name="connsiteY110" fmla="*/ 3127664 h 3325091"/>
                <a:gd name="connsiteX111" fmla="*/ 2251568 w 4014190"/>
                <a:gd name="connsiteY111" fmla="*/ 3117273 h 3325091"/>
                <a:gd name="connsiteX112" fmla="*/ 2158050 w 4014190"/>
                <a:gd name="connsiteY112" fmla="*/ 3096491 h 3325091"/>
                <a:gd name="connsiteX113" fmla="*/ 1846323 w 4014190"/>
                <a:gd name="connsiteY113" fmla="*/ 3075710 h 3325091"/>
                <a:gd name="connsiteX114" fmla="*/ 1732023 w 4014190"/>
                <a:gd name="connsiteY114" fmla="*/ 3054928 h 3325091"/>
                <a:gd name="connsiteX115" fmla="*/ 1503423 w 4014190"/>
                <a:gd name="connsiteY115" fmla="*/ 3023755 h 3325091"/>
                <a:gd name="connsiteX116" fmla="*/ 1347559 w 4014190"/>
                <a:gd name="connsiteY116" fmla="*/ 3002973 h 3325091"/>
                <a:gd name="connsiteX117" fmla="*/ 1285214 w 4014190"/>
                <a:gd name="connsiteY117" fmla="*/ 2992582 h 3325091"/>
                <a:gd name="connsiteX118" fmla="*/ 724105 w 4014190"/>
                <a:gd name="connsiteY118" fmla="*/ 2982191 h 3325091"/>
                <a:gd name="connsiteX119" fmla="*/ 651368 w 4014190"/>
                <a:gd name="connsiteY119" fmla="*/ 2971800 h 3325091"/>
                <a:gd name="connsiteX120" fmla="*/ 495505 w 4014190"/>
                <a:gd name="connsiteY120" fmla="*/ 2899064 h 3325091"/>
                <a:gd name="connsiteX121" fmla="*/ 401987 w 4014190"/>
                <a:gd name="connsiteY121" fmla="*/ 2847110 h 3325091"/>
                <a:gd name="connsiteX122" fmla="*/ 381205 w 4014190"/>
                <a:gd name="connsiteY122" fmla="*/ 2815937 h 3325091"/>
                <a:gd name="connsiteX123" fmla="*/ 339641 w 4014190"/>
                <a:gd name="connsiteY123" fmla="*/ 2795155 h 3325091"/>
                <a:gd name="connsiteX124" fmla="*/ 298078 w 4014190"/>
                <a:gd name="connsiteY124" fmla="*/ 2763982 h 3325091"/>
                <a:gd name="connsiteX125" fmla="*/ 277296 w 4014190"/>
                <a:gd name="connsiteY125" fmla="*/ 2722419 h 3325091"/>
                <a:gd name="connsiteX126" fmla="*/ 204559 w 4014190"/>
                <a:gd name="connsiteY126" fmla="*/ 2649682 h 3325091"/>
                <a:gd name="connsiteX127" fmla="*/ 194168 w 4014190"/>
                <a:gd name="connsiteY127" fmla="*/ 2618510 h 3325091"/>
                <a:gd name="connsiteX128" fmla="*/ 131823 w 4014190"/>
                <a:gd name="connsiteY128" fmla="*/ 2524991 h 3325091"/>
                <a:gd name="connsiteX129" fmla="*/ 90259 w 4014190"/>
                <a:gd name="connsiteY129" fmla="*/ 2400300 h 3325091"/>
                <a:gd name="connsiteX130" fmla="*/ 79868 w 4014190"/>
                <a:gd name="connsiteY130" fmla="*/ 2369128 h 3325091"/>
                <a:gd name="connsiteX131" fmla="*/ 69478 w 4014190"/>
                <a:gd name="connsiteY131" fmla="*/ 2337955 h 3325091"/>
                <a:gd name="connsiteX132" fmla="*/ 48696 w 4014190"/>
                <a:gd name="connsiteY132" fmla="*/ 2306782 h 3325091"/>
                <a:gd name="connsiteX133" fmla="*/ 7132 w 4014190"/>
                <a:gd name="connsiteY133" fmla="*/ 2047010 h 3325091"/>
                <a:gd name="connsiteX134" fmla="*/ 38305 w 4014190"/>
                <a:gd name="connsiteY134" fmla="*/ 1704110 h 3325091"/>
                <a:gd name="connsiteX135" fmla="*/ 48696 w 4014190"/>
                <a:gd name="connsiteY135" fmla="*/ 1641764 h 3325091"/>
                <a:gd name="connsiteX136" fmla="*/ 90259 w 4014190"/>
                <a:gd name="connsiteY136" fmla="*/ 1579419 h 3325091"/>
                <a:gd name="connsiteX137" fmla="*/ 111041 w 4014190"/>
                <a:gd name="connsiteY137" fmla="*/ 1496291 h 3325091"/>
                <a:gd name="connsiteX138" fmla="*/ 142214 w 4014190"/>
                <a:gd name="connsiteY138" fmla="*/ 1454728 h 3325091"/>
                <a:gd name="connsiteX139" fmla="*/ 152605 w 4014190"/>
                <a:gd name="connsiteY139" fmla="*/ 1402773 h 3325091"/>
                <a:gd name="connsiteX140" fmla="*/ 173387 w 4014190"/>
                <a:gd name="connsiteY140" fmla="*/ 1330037 h 3325091"/>
                <a:gd name="connsiteX141" fmla="*/ 194168 w 4014190"/>
                <a:gd name="connsiteY141" fmla="*/ 1132610 h 3325091"/>
                <a:gd name="connsiteX142" fmla="*/ 204559 w 4014190"/>
                <a:gd name="connsiteY142" fmla="*/ 1091046 h 3325091"/>
                <a:gd name="connsiteX143" fmla="*/ 214950 w 4014190"/>
                <a:gd name="connsiteY143" fmla="*/ 914400 h 3325091"/>
                <a:gd name="connsiteX144" fmla="*/ 225341 w 4014190"/>
                <a:gd name="connsiteY144" fmla="*/ 883228 h 3325091"/>
                <a:gd name="connsiteX145" fmla="*/ 298078 w 4014190"/>
                <a:gd name="connsiteY145" fmla="*/ 862446 h 3325091"/>
                <a:gd name="connsiteX146" fmla="*/ 287687 w 4014190"/>
                <a:gd name="connsiteY146" fmla="*/ 810491 h 332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14190" h="3325091">
                  <a:moveTo>
                    <a:pt x="287687" y="810491"/>
                  </a:moveTo>
                  <a:cubicBezTo>
                    <a:pt x="294614" y="800100"/>
                    <a:pt x="322175" y="802720"/>
                    <a:pt x="339641" y="800100"/>
                  </a:cubicBezTo>
                  <a:cubicBezTo>
                    <a:pt x="391476" y="792325"/>
                    <a:pt x="443936" y="788695"/>
                    <a:pt x="495505" y="779319"/>
                  </a:cubicBezTo>
                  <a:cubicBezTo>
                    <a:pt x="520314" y="774808"/>
                    <a:pt x="544544" y="767154"/>
                    <a:pt x="568241" y="758537"/>
                  </a:cubicBezTo>
                  <a:cubicBezTo>
                    <a:pt x="582798" y="753243"/>
                    <a:pt x="595567" y="743857"/>
                    <a:pt x="609805" y="737755"/>
                  </a:cubicBezTo>
                  <a:cubicBezTo>
                    <a:pt x="619872" y="733440"/>
                    <a:pt x="630587" y="730828"/>
                    <a:pt x="640978" y="727364"/>
                  </a:cubicBezTo>
                  <a:cubicBezTo>
                    <a:pt x="692338" y="650324"/>
                    <a:pt x="677643" y="689510"/>
                    <a:pt x="692932" y="613064"/>
                  </a:cubicBezTo>
                  <a:cubicBezTo>
                    <a:pt x="648176" y="434043"/>
                    <a:pt x="697151" y="590333"/>
                    <a:pt x="651368" y="498764"/>
                  </a:cubicBezTo>
                  <a:cubicBezTo>
                    <a:pt x="646470" y="488967"/>
                    <a:pt x="647344" y="476504"/>
                    <a:pt x="640978" y="467591"/>
                  </a:cubicBezTo>
                  <a:cubicBezTo>
                    <a:pt x="629590" y="451647"/>
                    <a:pt x="613269" y="439882"/>
                    <a:pt x="599414" y="426028"/>
                  </a:cubicBezTo>
                  <a:cubicBezTo>
                    <a:pt x="575936" y="355595"/>
                    <a:pt x="609095" y="439580"/>
                    <a:pt x="547459" y="353291"/>
                  </a:cubicBezTo>
                  <a:cubicBezTo>
                    <a:pt x="541093" y="344378"/>
                    <a:pt x="543434" y="331032"/>
                    <a:pt x="537068" y="322119"/>
                  </a:cubicBezTo>
                  <a:cubicBezTo>
                    <a:pt x="525680" y="306175"/>
                    <a:pt x="509359" y="294410"/>
                    <a:pt x="495505" y="280555"/>
                  </a:cubicBezTo>
                  <a:cubicBezTo>
                    <a:pt x="490658" y="266013"/>
                    <a:pt x="464268" y="182778"/>
                    <a:pt x="453941" y="166255"/>
                  </a:cubicBezTo>
                  <a:cubicBezTo>
                    <a:pt x="446153" y="153794"/>
                    <a:pt x="433159" y="145473"/>
                    <a:pt x="422768" y="135082"/>
                  </a:cubicBezTo>
                  <a:cubicBezTo>
                    <a:pt x="429695" y="110837"/>
                    <a:pt x="429563" y="83327"/>
                    <a:pt x="443550" y="62346"/>
                  </a:cubicBezTo>
                  <a:cubicBezTo>
                    <a:pt x="452142" y="49458"/>
                    <a:pt x="471665" y="49249"/>
                    <a:pt x="485114" y="41564"/>
                  </a:cubicBezTo>
                  <a:cubicBezTo>
                    <a:pt x="495957" y="35368"/>
                    <a:pt x="504808" y="25701"/>
                    <a:pt x="516287" y="20782"/>
                  </a:cubicBezTo>
                  <a:cubicBezTo>
                    <a:pt x="529128" y="15279"/>
                    <a:pt x="600557" y="1850"/>
                    <a:pt x="609805" y="0"/>
                  </a:cubicBezTo>
                  <a:cubicBezTo>
                    <a:pt x="686005" y="3464"/>
                    <a:pt x="763314" y="-3018"/>
                    <a:pt x="838405" y="10391"/>
                  </a:cubicBezTo>
                  <a:cubicBezTo>
                    <a:pt x="895087" y="20513"/>
                    <a:pt x="893614" y="57589"/>
                    <a:pt x="931923" y="83128"/>
                  </a:cubicBezTo>
                  <a:cubicBezTo>
                    <a:pt x="941037" y="89204"/>
                    <a:pt x="953299" y="88621"/>
                    <a:pt x="963096" y="93519"/>
                  </a:cubicBezTo>
                  <a:cubicBezTo>
                    <a:pt x="1031086" y="127513"/>
                    <a:pt x="956501" y="99513"/>
                    <a:pt x="1025441" y="145473"/>
                  </a:cubicBezTo>
                  <a:cubicBezTo>
                    <a:pt x="1034555" y="151549"/>
                    <a:pt x="1046817" y="150966"/>
                    <a:pt x="1056614" y="155864"/>
                  </a:cubicBezTo>
                  <a:cubicBezTo>
                    <a:pt x="1067784" y="161449"/>
                    <a:pt x="1076617" y="171061"/>
                    <a:pt x="1087787" y="176646"/>
                  </a:cubicBezTo>
                  <a:cubicBezTo>
                    <a:pt x="1097583" y="181544"/>
                    <a:pt x="1109163" y="182139"/>
                    <a:pt x="1118959" y="187037"/>
                  </a:cubicBezTo>
                  <a:cubicBezTo>
                    <a:pt x="1130129" y="192622"/>
                    <a:pt x="1138653" y="202900"/>
                    <a:pt x="1150132" y="207819"/>
                  </a:cubicBezTo>
                  <a:cubicBezTo>
                    <a:pt x="1165070" y="214221"/>
                    <a:pt x="1231808" y="225640"/>
                    <a:pt x="1243650" y="228600"/>
                  </a:cubicBezTo>
                  <a:cubicBezTo>
                    <a:pt x="1254276" y="231256"/>
                    <a:pt x="1265026" y="234093"/>
                    <a:pt x="1274823" y="238991"/>
                  </a:cubicBezTo>
                  <a:cubicBezTo>
                    <a:pt x="1285993" y="244576"/>
                    <a:pt x="1293793" y="257120"/>
                    <a:pt x="1305996" y="259773"/>
                  </a:cubicBezTo>
                  <a:cubicBezTo>
                    <a:pt x="1374445" y="274653"/>
                    <a:pt x="1513814" y="290946"/>
                    <a:pt x="1513814" y="290946"/>
                  </a:cubicBezTo>
                  <a:lnTo>
                    <a:pt x="2137268" y="280555"/>
                  </a:lnTo>
                  <a:cubicBezTo>
                    <a:pt x="2189008" y="278938"/>
                    <a:pt x="2168645" y="267764"/>
                    <a:pt x="2210005" y="249382"/>
                  </a:cubicBezTo>
                  <a:cubicBezTo>
                    <a:pt x="2230023" y="240485"/>
                    <a:pt x="2251568" y="235527"/>
                    <a:pt x="2272350" y="228600"/>
                  </a:cubicBezTo>
                  <a:lnTo>
                    <a:pt x="2303523" y="218210"/>
                  </a:lnTo>
                  <a:cubicBezTo>
                    <a:pt x="2324617" y="186569"/>
                    <a:pt x="2327203" y="175197"/>
                    <a:pt x="2365868" y="155864"/>
                  </a:cubicBezTo>
                  <a:cubicBezTo>
                    <a:pt x="2378641" y="149477"/>
                    <a:pt x="2394060" y="150487"/>
                    <a:pt x="2407432" y="145473"/>
                  </a:cubicBezTo>
                  <a:cubicBezTo>
                    <a:pt x="2421936" y="140034"/>
                    <a:pt x="2435141" y="131618"/>
                    <a:pt x="2448996" y="124691"/>
                  </a:cubicBezTo>
                  <a:cubicBezTo>
                    <a:pt x="2480169" y="128155"/>
                    <a:pt x="2515619" y="118945"/>
                    <a:pt x="2542514" y="135082"/>
                  </a:cubicBezTo>
                  <a:cubicBezTo>
                    <a:pt x="2557658" y="144169"/>
                    <a:pt x="2551837" y="169408"/>
                    <a:pt x="2552905" y="187037"/>
                  </a:cubicBezTo>
                  <a:cubicBezTo>
                    <a:pt x="2558776" y="283903"/>
                    <a:pt x="2550471" y="381790"/>
                    <a:pt x="2563296" y="477982"/>
                  </a:cubicBezTo>
                  <a:cubicBezTo>
                    <a:pt x="2564850" y="489636"/>
                    <a:pt x="2616591" y="508149"/>
                    <a:pt x="2625641" y="509155"/>
                  </a:cubicBezTo>
                  <a:cubicBezTo>
                    <a:pt x="2677393" y="514905"/>
                    <a:pt x="2729550" y="516082"/>
                    <a:pt x="2781505" y="519546"/>
                  </a:cubicBezTo>
                  <a:cubicBezTo>
                    <a:pt x="2795359" y="523010"/>
                    <a:pt x="2808787" y="529937"/>
                    <a:pt x="2823068" y="529937"/>
                  </a:cubicBezTo>
                  <a:cubicBezTo>
                    <a:pt x="2958449" y="529937"/>
                    <a:pt x="2947061" y="530112"/>
                    <a:pt x="3030887" y="509155"/>
                  </a:cubicBezTo>
                  <a:cubicBezTo>
                    <a:pt x="3041278" y="502228"/>
                    <a:pt x="3050889" y="493958"/>
                    <a:pt x="3062059" y="488373"/>
                  </a:cubicBezTo>
                  <a:cubicBezTo>
                    <a:pt x="3076966" y="480920"/>
                    <a:pt x="3121479" y="470920"/>
                    <a:pt x="3134796" y="467591"/>
                  </a:cubicBezTo>
                  <a:cubicBezTo>
                    <a:pt x="3210745" y="416959"/>
                    <a:pt x="3115244" y="478764"/>
                    <a:pt x="3207532" y="426028"/>
                  </a:cubicBezTo>
                  <a:cubicBezTo>
                    <a:pt x="3218375" y="419832"/>
                    <a:pt x="3228314" y="412173"/>
                    <a:pt x="3238705" y="405246"/>
                  </a:cubicBezTo>
                  <a:cubicBezTo>
                    <a:pt x="3297587" y="408710"/>
                    <a:pt x="3356862" y="408008"/>
                    <a:pt x="3415350" y="415637"/>
                  </a:cubicBezTo>
                  <a:cubicBezTo>
                    <a:pt x="3437072" y="418470"/>
                    <a:pt x="3477696" y="436419"/>
                    <a:pt x="3477696" y="436419"/>
                  </a:cubicBezTo>
                  <a:cubicBezTo>
                    <a:pt x="3488087" y="446810"/>
                    <a:pt x="3500717" y="455364"/>
                    <a:pt x="3508868" y="467591"/>
                  </a:cubicBezTo>
                  <a:cubicBezTo>
                    <a:pt x="3514944" y="476705"/>
                    <a:pt x="3512893" y="489851"/>
                    <a:pt x="3519259" y="498764"/>
                  </a:cubicBezTo>
                  <a:cubicBezTo>
                    <a:pt x="3530647" y="514708"/>
                    <a:pt x="3546968" y="526473"/>
                    <a:pt x="3560823" y="540328"/>
                  </a:cubicBezTo>
                  <a:cubicBezTo>
                    <a:pt x="3564287" y="557646"/>
                    <a:pt x="3565013" y="575746"/>
                    <a:pt x="3571214" y="592282"/>
                  </a:cubicBezTo>
                  <a:cubicBezTo>
                    <a:pt x="3575599" y="603975"/>
                    <a:pt x="3591217" y="610991"/>
                    <a:pt x="3591996" y="623455"/>
                  </a:cubicBezTo>
                  <a:cubicBezTo>
                    <a:pt x="3594813" y="668527"/>
                    <a:pt x="3587206" y="713725"/>
                    <a:pt x="3581605" y="758537"/>
                  </a:cubicBezTo>
                  <a:cubicBezTo>
                    <a:pt x="3580246" y="769405"/>
                    <a:pt x="3577580" y="780797"/>
                    <a:pt x="3571214" y="789710"/>
                  </a:cubicBezTo>
                  <a:cubicBezTo>
                    <a:pt x="3559826" y="805654"/>
                    <a:pt x="3541890" y="815973"/>
                    <a:pt x="3529650" y="831273"/>
                  </a:cubicBezTo>
                  <a:cubicBezTo>
                    <a:pt x="3483301" y="889209"/>
                    <a:pt x="3503768" y="885746"/>
                    <a:pt x="3456914" y="924791"/>
                  </a:cubicBezTo>
                  <a:cubicBezTo>
                    <a:pt x="3447320" y="932786"/>
                    <a:pt x="3436132" y="938646"/>
                    <a:pt x="3425741" y="945573"/>
                  </a:cubicBezTo>
                  <a:cubicBezTo>
                    <a:pt x="3422277" y="959428"/>
                    <a:pt x="3421737" y="974364"/>
                    <a:pt x="3415350" y="987137"/>
                  </a:cubicBezTo>
                  <a:cubicBezTo>
                    <a:pt x="3404180" y="1009477"/>
                    <a:pt x="3373787" y="1049482"/>
                    <a:pt x="3373787" y="1049482"/>
                  </a:cubicBezTo>
                  <a:cubicBezTo>
                    <a:pt x="3377251" y="1084118"/>
                    <a:pt x="3375209" y="1119757"/>
                    <a:pt x="3384178" y="1153391"/>
                  </a:cubicBezTo>
                  <a:cubicBezTo>
                    <a:pt x="3386964" y="1163838"/>
                    <a:pt x="3425673" y="1220830"/>
                    <a:pt x="3436132" y="1236519"/>
                  </a:cubicBezTo>
                  <a:cubicBezTo>
                    <a:pt x="3457746" y="1322973"/>
                    <a:pt x="3426582" y="1235449"/>
                    <a:pt x="3488087" y="1309255"/>
                  </a:cubicBezTo>
                  <a:cubicBezTo>
                    <a:pt x="3495099" y="1317669"/>
                    <a:pt x="3493285" y="1330784"/>
                    <a:pt x="3498478" y="1340428"/>
                  </a:cubicBezTo>
                  <a:cubicBezTo>
                    <a:pt x="3517628" y="1375992"/>
                    <a:pt x="3538417" y="1410728"/>
                    <a:pt x="3560823" y="1444337"/>
                  </a:cubicBezTo>
                  <a:cubicBezTo>
                    <a:pt x="3567750" y="1454728"/>
                    <a:pt x="3576020" y="1464340"/>
                    <a:pt x="3581605" y="1475510"/>
                  </a:cubicBezTo>
                  <a:cubicBezTo>
                    <a:pt x="3624626" y="1561550"/>
                    <a:pt x="3553219" y="1448516"/>
                    <a:pt x="3612778" y="1537855"/>
                  </a:cubicBezTo>
                  <a:cubicBezTo>
                    <a:pt x="3616241" y="1551710"/>
                    <a:pt x="3619064" y="1565740"/>
                    <a:pt x="3623168" y="1579419"/>
                  </a:cubicBezTo>
                  <a:cubicBezTo>
                    <a:pt x="3629462" y="1600401"/>
                    <a:pt x="3643950" y="1641764"/>
                    <a:pt x="3643950" y="1641764"/>
                  </a:cubicBezTo>
                  <a:cubicBezTo>
                    <a:pt x="3637023" y="1745673"/>
                    <a:pt x="3632321" y="1849754"/>
                    <a:pt x="3623168" y="1953491"/>
                  </a:cubicBezTo>
                  <a:cubicBezTo>
                    <a:pt x="3621913" y="1967717"/>
                    <a:pt x="3619863" y="1982656"/>
                    <a:pt x="3612778" y="1995055"/>
                  </a:cubicBezTo>
                  <a:cubicBezTo>
                    <a:pt x="3605487" y="2007814"/>
                    <a:pt x="3591996" y="2015837"/>
                    <a:pt x="3581605" y="2026228"/>
                  </a:cubicBezTo>
                  <a:cubicBezTo>
                    <a:pt x="3555486" y="2104582"/>
                    <a:pt x="3590720" y="2007998"/>
                    <a:pt x="3550432" y="2088573"/>
                  </a:cubicBezTo>
                  <a:cubicBezTo>
                    <a:pt x="3545534" y="2098370"/>
                    <a:pt x="3544356" y="2109679"/>
                    <a:pt x="3540041" y="2119746"/>
                  </a:cubicBezTo>
                  <a:cubicBezTo>
                    <a:pt x="3533939" y="2133984"/>
                    <a:pt x="3526944" y="2147861"/>
                    <a:pt x="3519259" y="2161310"/>
                  </a:cubicBezTo>
                  <a:cubicBezTo>
                    <a:pt x="3513063" y="2172153"/>
                    <a:pt x="3503550" y="2181070"/>
                    <a:pt x="3498478" y="2192482"/>
                  </a:cubicBezTo>
                  <a:cubicBezTo>
                    <a:pt x="3449019" y="2303765"/>
                    <a:pt x="3503944" y="2215457"/>
                    <a:pt x="3456914" y="2286000"/>
                  </a:cubicBezTo>
                  <a:cubicBezTo>
                    <a:pt x="3453450" y="2313709"/>
                    <a:pt x="3446523" y="2341203"/>
                    <a:pt x="3446523" y="2369128"/>
                  </a:cubicBezTo>
                  <a:cubicBezTo>
                    <a:pt x="3446523" y="2445407"/>
                    <a:pt x="3448171" y="2521952"/>
                    <a:pt x="3456914" y="2597728"/>
                  </a:cubicBezTo>
                  <a:cubicBezTo>
                    <a:pt x="3458881" y="2614779"/>
                    <a:pt x="3498097" y="2671623"/>
                    <a:pt x="3508868" y="2680855"/>
                  </a:cubicBezTo>
                  <a:cubicBezTo>
                    <a:pt x="3520629" y="2690936"/>
                    <a:pt x="3537827" y="2692634"/>
                    <a:pt x="3550432" y="2701637"/>
                  </a:cubicBezTo>
                  <a:cubicBezTo>
                    <a:pt x="3562390" y="2710178"/>
                    <a:pt x="3569144" y="2725022"/>
                    <a:pt x="3581605" y="2732810"/>
                  </a:cubicBezTo>
                  <a:cubicBezTo>
                    <a:pt x="3597422" y="2742695"/>
                    <a:pt x="3616876" y="2745250"/>
                    <a:pt x="3633559" y="2753591"/>
                  </a:cubicBezTo>
                  <a:cubicBezTo>
                    <a:pt x="3644729" y="2759176"/>
                    <a:pt x="3654341" y="2767446"/>
                    <a:pt x="3664732" y="2774373"/>
                  </a:cubicBezTo>
                  <a:cubicBezTo>
                    <a:pt x="3692441" y="2767446"/>
                    <a:pt x="3721017" y="2763352"/>
                    <a:pt x="3747859" y="2753591"/>
                  </a:cubicBezTo>
                  <a:cubicBezTo>
                    <a:pt x="3759595" y="2749323"/>
                    <a:pt x="3769791" y="2741210"/>
                    <a:pt x="3779032" y="2732810"/>
                  </a:cubicBezTo>
                  <a:cubicBezTo>
                    <a:pt x="3808028" y="2706450"/>
                    <a:pt x="3829554" y="2671419"/>
                    <a:pt x="3862159" y="2649682"/>
                  </a:cubicBezTo>
                  <a:lnTo>
                    <a:pt x="3893332" y="2628900"/>
                  </a:lnTo>
                  <a:cubicBezTo>
                    <a:pt x="3922878" y="2673219"/>
                    <a:pt x="3936508" y="2688079"/>
                    <a:pt x="3955678" y="2732810"/>
                  </a:cubicBezTo>
                  <a:cubicBezTo>
                    <a:pt x="3959992" y="2742877"/>
                    <a:pt x="3963059" y="2753451"/>
                    <a:pt x="3966068" y="2763982"/>
                  </a:cubicBezTo>
                  <a:cubicBezTo>
                    <a:pt x="3969991" y="2777714"/>
                    <a:pt x="3970833" y="2792420"/>
                    <a:pt x="3976459" y="2805546"/>
                  </a:cubicBezTo>
                  <a:cubicBezTo>
                    <a:pt x="3981378" y="2817025"/>
                    <a:pt x="3990314" y="2826328"/>
                    <a:pt x="3997241" y="2836719"/>
                  </a:cubicBezTo>
                  <a:cubicBezTo>
                    <a:pt x="4012736" y="2945185"/>
                    <a:pt x="4040293" y="3084612"/>
                    <a:pt x="3955678" y="3169228"/>
                  </a:cubicBezTo>
                  <a:cubicBezTo>
                    <a:pt x="3946847" y="3178059"/>
                    <a:pt x="3934896" y="3183083"/>
                    <a:pt x="3924505" y="3190010"/>
                  </a:cubicBezTo>
                  <a:cubicBezTo>
                    <a:pt x="3917578" y="3200401"/>
                    <a:pt x="3912554" y="3212352"/>
                    <a:pt x="3903723" y="3221182"/>
                  </a:cubicBezTo>
                  <a:cubicBezTo>
                    <a:pt x="3873943" y="3250961"/>
                    <a:pt x="3875183" y="3235452"/>
                    <a:pt x="3841378" y="3252355"/>
                  </a:cubicBezTo>
                  <a:cubicBezTo>
                    <a:pt x="3803115" y="3271487"/>
                    <a:pt x="3814183" y="3280256"/>
                    <a:pt x="3768641" y="3293919"/>
                  </a:cubicBezTo>
                  <a:cubicBezTo>
                    <a:pt x="3748461" y="3299973"/>
                    <a:pt x="3726955" y="3300178"/>
                    <a:pt x="3706296" y="3304310"/>
                  </a:cubicBezTo>
                  <a:cubicBezTo>
                    <a:pt x="3673670" y="3310835"/>
                    <a:pt x="3663275" y="3315186"/>
                    <a:pt x="3633559" y="3325091"/>
                  </a:cubicBezTo>
                  <a:lnTo>
                    <a:pt x="2999714" y="3314700"/>
                  </a:lnTo>
                  <a:cubicBezTo>
                    <a:pt x="2962502" y="3312079"/>
                    <a:pt x="2931996" y="3282185"/>
                    <a:pt x="2895805" y="3273137"/>
                  </a:cubicBezTo>
                  <a:cubicBezTo>
                    <a:pt x="2843615" y="3260089"/>
                    <a:pt x="2867789" y="3267262"/>
                    <a:pt x="2823068" y="3252355"/>
                  </a:cubicBezTo>
                  <a:cubicBezTo>
                    <a:pt x="2812677" y="3245428"/>
                    <a:pt x="2803374" y="3236492"/>
                    <a:pt x="2791896" y="3231573"/>
                  </a:cubicBezTo>
                  <a:cubicBezTo>
                    <a:pt x="2778770" y="3225947"/>
                    <a:pt x="2764273" y="3224280"/>
                    <a:pt x="2750332" y="3221182"/>
                  </a:cubicBezTo>
                  <a:cubicBezTo>
                    <a:pt x="2631607" y="3194798"/>
                    <a:pt x="2758180" y="3225742"/>
                    <a:pt x="2656814" y="3200400"/>
                  </a:cubicBezTo>
                  <a:cubicBezTo>
                    <a:pt x="2646423" y="3193473"/>
                    <a:pt x="2637120" y="3184538"/>
                    <a:pt x="2625641" y="3179619"/>
                  </a:cubicBezTo>
                  <a:cubicBezTo>
                    <a:pt x="2586040" y="3162648"/>
                    <a:pt x="2474406" y="3160089"/>
                    <a:pt x="2459387" y="3158837"/>
                  </a:cubicBezTo>
                  <a:cubicBezTo>
                    <a:pt x="2356693" y="3117759"/>
                    <a:pt x="2452885" y="3150350"/>
                    <a:pt x="2282741" y="3127664"/>
                  </a:cubicBezTo>
                  <a:cubicBezTo>
                    <a:pt x="2271884" y="3126216"/>
                    <a:pt x="2262194" y="3119930"/>
                    <a:pt x="2251568" y="3117273"/>
                  </a:cubicBezTo>
                  <a:cubicBezTo>
                    <a:pt x="2220588" y="3109528"/>
                    <a:pt x="2189630" y="3101228"/>
                    <a:pt x="2158050" y="3096491"/>
                  </a:cubicBezTo>
                  <a:cubicBezTo>
                    <a:pt x="2087311" y="3085880"/>
                    <a:pt x="1893868" y="3078212"/>
                    <a:pt x="1846323" y="3075710"/>
                  </a:cubicBezTo>
                  <a:cubicBezTo>
                    <a:pt x="1757841" y="3053589"/>
                    <a:pt x="1858611" y="3077267"/>
                    <a:pt x="1732023" y="3054928"/>
                  </a:cubicBezTo>
                  <a:cubicBezTo>
                    <a:pt x="1550634" y="3022918"/>
                    <a:pt x="1706510" y="3040679"/>
                    <a:pt x="1503423" y="3023755"/>
                  </a:cubicBezTo>
                  <a:cubicBezTo>
                    <a:pt x="1415052" y="3001662"/>
                    <a:pt x="1502046" y="3021148"/>
                    <a:pt x="1347559" y="3002973"/>
                  </a:cubicBezTo>
                  <a:cubicBezTo>
                    <a:pt x="1326635" y="3000511"/>
                    <a:pt x="1306271" y="2993284"/>
                    <a:pt x="1285214" y="2992582"/>
                  </a:cubicBezTo>
                  <a:cubicBezTo>
                    <a:pt x="1098249" y="2986350"/>
                    <a:pt x="911141" y="2985655"/>
                    <a:pt x="724105" y="2982191"/>
                  </a:cubicBezTo>
                  <a:cubicBezTo>
                    <a:pt x="699859" y="2978727"/>
                    <a:pt x="675129" y="2977740"/>
                    <a:pt x="651368" y="2971800"/>
                  </a:cubicBezTo>
                  <a:cubicBezTo>
                    <a:pt x="618337" y="2963542"/>
                    <a:pt x="502160" y="2903501"/>
                    <a:pt x="495505" y="2899064"/>
                  </a:cubicBezTo>
                  <a:cubicBezTo>
                    <a:pt x="424046" y="2851425"/>
                    <a:pt x="456854" y="2865398"/>
                    <a:pt x="401987" y="2847110"/>
                  </a:cubicBezTo>
                  <a:cubicBezTo>
                    <a:pt x="395060" y="2836719"/>
                    <a:pt x="390799" y="2823932"/>
                    <a:pt x="381205" y="2815937"/>
                  </a:cubicBezTo>
                  <a:cubicBezTo>
                    <a:pt x="369305" y="2806021"/>
                    <a:pt x="352776" y="2803365"/>
                    <a:pt x="339641" y="2795155"/>
                  </a:cubicBezTo>
                  <a:cubicBezTo>
                    <a:pt x="324955" y="2785976"/>
                    <a:pt x="311932" y="2774373"/>
                    <a:pt x="298078" y="2763982"/>
                  </a:cubicBezTo>
                  <a:cubicBezTo>
                    <a:pt x="291151" y="2750128"/>
                    <a:pt x="287105" y="2734407"/>
                    <a:pt x="277296" y="2722419"/>
                  </a:cubicBezTo>
                  <a:cubicBezTo>
                    <a:pt x="255583" y="2695881"/>
                    <a:pt x="204559" y="2649682"/>
                    <a:pt x="204559" y="2649682"/>
                  </a:cubicBezTo>
                  <a:cubicBezTo>
                    <a:pt x="201095" y="2639291"/>
                    <a:pt x="199066" y="2628306"/>
                    <a:pt x="194168" y="2618510"/>
                  </a:cubicBezTo>
                  <a:cubicBezTo>
                    <a:pt x="174125" y="2578423"/>
                    <a:pt x="157931" y="2559801"/>
                    <a:pt x="131823" y="2524991"/>
                  </a:cubicBezTo>
                  <a:lnTo>
                    <a:pt x="90259" y="2400300"/>
                  </a:lnTo>
                  <a:lnTo>
                    <a:pt x="79868" y="2369128"/>
                  </a:lnTo>
                  <a:cubicBezTo>
                    <a:pt x="76404" y="2358737"/>
                    <a:pt x="75554" y="2347068"/>
                    <a:pt x="69478" y="2337955"/>
                  </a:cubicBezTo>
                  <a:lnTo>
                    <a:pt x="48696" y="2306782"/>
                  </a:lnTo>
                  <a:cubicBezTo>
                    <a:pt x="28692" y="2216766"/>
                    <a:pt x="9324" y="2143474"/>
                    <a:pt x="7132" y="2047010"/>
                  </a:cubicBezTo>
                  <a:cubicBezTo>
                    <a:pt x="1069" y="1780223"/>
                    <a:pt x="-15228" y="1837941"/>
                    <a:pt x="38305" y="1704110"/>
                  </a:cubicBezTo>
                  <a:cubicBezTo>
                    <a:pt x="41769" y="1683328"/>
                    <a:pt x="40593" y="1661212"/>
                    <a:pt x="48696" y="1641764"/>
                  </a:cubicBezTo>
                  <a:cubicBezTo>
                    <a:pt x="58302" y="1618709"/>
                    <a:pt x="90259" y="1579419"/>
                    <a:pt x="90259" y="1579419"/>
                  </a:cubicBezTo>
                  <a:cubicBezTo>
                    <a:pt x="92890" y="1566264"/>
                    <a:pt x="101210" y="1513496"/>
                    <a:pt x="111041" y="1496291"/>
                  </a:cubicBezTo>
                  <a:cubicBezTo>
                    <a:pt x="119633" y="1481255"/>
                    <a:pt x="131823" y="1468582"/>
                    <a:pt x="142214" y="1454728"/>
                  </a:cubicBezTo>
                  <a:cubicBezTo>
                    <a:pt x="145678" y="1437410"/>
                    <a:pt x="148321" y="1419907"/>
                    <a:pt x="152605" y="1402773"/>
                  </a:cubicBezTo>
                  <a:cubicBezTo>
                    <a:pt x="158721" y="1378310"/>
                    <a:pt x="168442" y="1354763"/>
                    <a:pt x="173387" y="1330037"/>
                  </a:cubicBezTo>
                  <a:cubicBezTo>
                    <a:pt x="183564" y="1279153"/>
                    <a:pt x="188044" y="1178538"/>
                    <a:pt x="194168" y="1132610"/>
                  </a:cubicBezTo>
                  <a:cubicBezTo>
                    <a:pt x="196055" y="1118454"/>
                    <a:pt x="201095" y="1104901"/>
                    <a:pt x="204559" y="1091046"/>
                  </a:cubicBezTo>
                  <a:cubicBezTo>
                    <a:pt x="208023" y="1032164"/>
                    <a:pt x="209081" y="973091"/>
                    <a:pt x="214950" y="914400"/>
                  </a:cubicBezTo>
                  <a:cubicBezTo>
                    <a:pt x="216040" y="903502"/>
                    <a:pt x="217596" y="890973"/>
                    <a:pt x="225341" y="883228"/>
                  </a:cubicBezTo>
                  <a:cubicBezTo>
                    <a:pt x="230448" y="878121"/>
                    <a:pt x="297538" y="862716"/>
                    <a:pt x="298078" y="862446"/>
                  </a:cubicBezTo>
                  <a:cubicBezTo>
                    <a:pt x="306840" y="858065"/>
                    <a:pt x="280760" y="820882"/>
                    <a:pt x="287687" y="81049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1245489" y="3578612"/>
              <a:ext cx="1562282" cy="707886"/>
            </a:xfrm>
            <a:prstGeom prst="rect">
              <a:avLst/>
            </a:prstGeom>
            <a:noFill/>
          </p:spPr>
          <p:txBody>
            <a:bodyPr wrap="square" rtlCol="0">
              <a:spAutoFit/>
            </a:bodyPr>
            <a:lstStyle/>
            <a:p>
              <a:r>
                <a:rPr lang="de-DE" sz="2000" b="1" dirty="0" smtClean="0">
                  <a:solidFill>
                    <a:schemeClr val="bg1"/>
                  </a:solidFill>
                  <a:latin typeface="Dotum" panose="020B0600000101010101" pitchFamily="34" charset="-127"/>
                  <a:ea typeface="Dotum" panose="020B0600000101010101" pitchFamily="34" charset="-127"/>
                </a:rPr>
                <a:t>CONTENT-Country</a:t>
              </a:r>
              <a:endParaRPr lang="de-DE" sz="2000" b="1" dirty="0">
                <a:solidFill>
                  <a:schemeClr val="bg1"/>
                </a:solidFill>
                <a:latin typeface="Dotum" panose="020B0600000101010101" pitchFamily="34" charset="-127"/>
                <a:ea typeface="Dotum" panose="020B0600000101010101" pitchFamily="34" charset="-127"/>
              </a:endParaRPr>
            </a:p>
          </p:txBody>
        </p:sp>
        <p:sp>
          <p:nvSpPr>
            <p:cNvPr id="21" name="Textfeld 20"/>
            <p:cNvSpPr txBox="1"/>
            <p:nvPr/>
          </p:nvSpPr>
          <p:spPr>
            <a:xfrm>
              <a:off x="611690" y="4470195"/>
              <a:ext cx="1292341" cy="369332"/>
            </a:xfrm>
            <a:prstGeom prst="rect">
              <a:avLst/>
            </a:prstGeom>
            <a:noFill/>
          </p:spPr>
          <p:txBody>
            <a:bodyPr wrap="none" rtlCol="0">
              <a:spAutoFit/>
            </a:bodyPr>
            <a:lstStyle/>
            <a:p>
              <a:r>
                <a:rPr lang="de-DE" i="1" dirty="0" err="1" smtClean="0">
                  <a:solidFill>
                    <a:schemeClr val="bg1"/>
                  </a:solidFill>
                </a:rPr>
                <a:t>information</a:t>
              </a:r>
              <a:endParaRPr lang="de-DE" i="1" dirty="0">
                <a:solidFill>
                  <a:schemeClr val="bg1"/>
                </a:solidFill>
              </a:endParaRPr>
            </a:p>
          </p:txBody>
        </p:sp>
        <p:sp>
          <p:nvSpPr>
            <p:cNvPr id="22" name="Textfeld 21"/>
            <p:cNvSpPr txBox="1"/>
            <p:nvPr/>
          </p:nvSpPr>
          <p:spPr>
            <a:xfrm>
              <a:off x="521450" y="5181719"/>
              <a:ext cx="1034257" cy="369332"/>
            </a:xfrm>
            <a:prstGeom prst="rect">
              <a:avLst/>
            </a:prstGeom>
            <a:noFill/>
          </p:spPr>
          <p:txBody>
            <a:bodyPr wrap="none" rtlCol="0">
              <a:spAutoFit/>
            </a:bodyPr>
            <a:lstStyle/>
            <a:p>
              <a:r>
                <a:rPr lang="de-DE" i="1" dirty="0" err="1" smtClean="0">
                  <a:solidFill>
                    <a:schemeClr val="bg1"/>
                  </a:solidFill>
                </a:rPr>
                <a:t>Concepts</a:t>
              </a:r>
              <a:endParaRPr lang="de-DE" i="1" dirty="0">
                <a:solidFill>
                  <a:schemeClr val="bg1"/>
                </a:solidFill>
              </a:endParaRPr>
            </a:p>
          </p:txBody>
        </p:sp>
        <p:sp>
          <p:nvSpPr>
            <p:cNvPr id="23" name="Textfeld 22"/>
            <p:cNvSpPr txBox="1"/>
            <p:nvPr/>
          </p:nvSpPr>
          <p:spPr>
            <a:xfrm>
              <a:off x="1224918" y="4841397"/>
              <a:ext cx="1000595" cy="369332"/>
            </a:xfrm>
            <a:prstGeom prst="rect">
              <a:avLst/>
            </a:prstGeom>
            <a:noFill/>
          </p:spPr>
          <p:txBody>
            <a:bodyPr wrap="none" rtlCol="0">
              <a:spAutoFit/>
            </a:bodyPr>
            <a:lstStyle/>
            <a:p>
              <a:r>
                <a:rPr lang="de-DE" i="1" dirty="0" err="1" smtClean="0">
                  <a:solidFill>
                    <a:schemeClr val="bg1"/>
                  </a:solidFill>
                </a:rPr>
                <a:t>methods</a:t>
              </a:r>
              <a:endParaRPr lang="de-DE" i="1" dirty="0">
                <a:solidFill>
                  <a:schemeClr val="bg1"/>
                </a:solidFill>
              </a:endParaRPr>
            </a:p>
          </p:txBody>
        </p:sp>
        <p:sp>
          <p:nvSpPr>
            <p:cNvPr id="24" name="Textfeld 23"/>
            <p:cNvSpPr txBox="1"/>
            <p:nvPr/>
          </p:nvSpPr>
          <p:spPr>
            <a:xfrm>
              <a:off x="1547753" y="5550337"/>
              <a:ext cx="1002197" cy="369332"/>
            </a:xfrm>
            <a:prstGeom prst="rect">
              <a:avLst/>
            </a:prstGeom>
            <a:noFill/>
          </p:spPr>
          <p:txBody>
            <a:bodyPr wrap="none" rtlCol="0">
              <a:spAutoFit/>
            </a:bodyPr>
            <a:lstStyle/>
            <a:p>
              <a:r>
                <a:rPr lang="de-DE" i="1" dirty="0" err="1" smtClean="0">
                  <a:solidFill>
                    <a:schemeClr val="bg1"/>
                  </a:solidFill>
                </a:rPr>
                <a:t>planning</a:t>
              </a:r>
              <a:endParaRPr lang="de-DE" i="1" dirty="0">
                <a:solidFill>
                  <a:schemeClr val="bg1"/>
                </a:solidFill>
              </a:endParaRPr>
            </a:p>
          </p:txBody>
        </p:sp>
        <p:sp>
          <p:nvSpPr>
            <p:cNvPr id="25" name="Textfeld 24"/>
            <p:cNvSpPr txBox="1"/>
            <p:nvPr/>
          </p:nvSpPr>
          <p:spPr>
            <a:xfrm>
              <a:off x="2376922" y="4419534"/>
              <a:ext cx="1715021" cy="923330"/>
            </a:xfrm>
            <a:prstGeom prst="rect">
              <a:avLst/>
            </a:prstGeom>
            <a:noFill/>
          </p:spPr>
          <p:txBody>
            <a:bodyPr wrap="square" rtlCol="0">
              <a:spAutoFit/>
            </a:bodyPr>
            <a:lstStyle/>
            <a:p>
              <a:r>
                <a:rPr lang="de-DE" i="1" dirty="0" err="1" smtClean="0">
                  <a:solidFill>
                    <a:schemeClr val="bg1"/>
                  </a:solidFill>
                </a:rPr>
                <a:t>Mgt</a:t>
              </a:r>
              <a:r>
                <a:rPr lang="de-DE" i="1" dirty="0" smtClean="0">
                  <a:solidFill>
                    <a:schemeClr val="bg1"/>
                  </a:solidFill>
                </a:rPr>
                <a:t>. </a:t>
              </a:r>
              <a:r>
                <a:rPr lang="de-DE" i="1" dirty="0" err="1" smtClean="0">
                  <a:solidFill>
                    <a:schemeClr val="bg1"/>
                  </a:solidFill>
                </a:rPr>
                <a:t>expectations</a:t>
              </a:r>
              <a:r>
                <a:rPr lang="de-DE" i="1" dirty="0" smtClean="0">
                  <a:solidFill>
                    <a:schemeClr val="bg1"/>
                  </a:solidFill>
                </a:rPr>
                <a:t> &amp;</a:t>
              </a:r>
            </a:p>
            <a:p>
              <a:r>
                <a:rPr lang="de-DE" i="1" dirty="0" err="1" smtClean="0">
                  <a:solidFill>
                    <a:schemeClr val="bg1"/>
                  </a:solidFill>
                </a:rPr>
                <a:t>competences</a:t>
              </a:r>
              <a:r>
                <a:rPr lang="de-DE" i="1" dirty="0" smtClean="0">
                  <a:solidFill>
                    <a:schemeClr val="bg1"/>
                  </a:solidFill>
                </a:rPr>
                <a:t> </a:t>
              </a:r>
              <a:endParaRPr lang="de-DE" i="1" dirty="0">
                <a:solidFill>
                  <a:schemeClr val="bg1"/>
                </a:solidFill>
              </a:endParaRPr>
            </a:p>
          </p:txBody>
        </p:sp>
        <p:sp>
          <p:nvSpPr>
            <p:cNvPr id="28" name="Textfeld 27"/>
            <p:cNvSpPr txBox="1"/>
            <p:nvPr/>
          </p:nvSpPr>
          <p:spPr>
            <a:xfrm>
              <a:off x="2667419" y="5735003"/>
              <a:ext cx="1491355" cy="646331"/>
            </a:xfrm>
            <a:prstGeom prst="rect">
              <a:avLst/>
            </a:prstGeom>
            <a:noFill/>
          </p:spPr>
          <p:txBody>
            <a:bodyPr wrap="square" rtlCol="0">
              <a:spAutoFit/>
            </a:bodyPr>
            <a:lstStyle/>
            <a:p>
              <a:r>
                <a:rPr lang="de-DE" i="1" dirty="0" smtClean="0">
                  <a:solidFill>
                    <a:schemeClr val="bg1"/>
                  </a:solidFill>
                </a:rPr>
                <a:t>… </a:t>
              </a:r>
              <a:r>
                <a:rPr lang="de-DE" i="1" dirty="0" err="1" smtClean="0">
                  <a:solidFill>
                    <a:schemeClr val="bg1"/>
                  </a:solidFill>
                </a:rPr>
                <a:t>becoming</a:t>
              </a:r>
              <a:r>
                <a:rPr lang="de-DE" i="1" dirty="0" smtClean="0">
                  <a:solidFill>
                    <a:schemeClr val="bg1"/>
                  </a:solidFill>
                </a:rPr>
                <a:t> </a:t>
              </a:r>
              <a:r>
                <a:rPr lang="de-DE" i="1" dirty="0" err="1" smtClean="0">
                  <a:solidFill>
                    <a:schemeClr val="bg1"/>
                  </a:solidFill>
                </a:rPr>
                <a:t>managers</a:t>
              </a:r>
              <a:endParaRPr lang="de-DE" i="1" dirty="0">
                <a:solidFill>
                  <a:schemeClr val="bg1"/>
                </a:solidFill>
              </a:endParaRPr>
            </a:p>
          </p:txBody>
        </p:sp>
      </p:grpSp>
      <p:grpSp>
        <p:nvGrpSpPr>
          <p:cNvPr id="38" name="Gruppieren 37"/>
          <p:cNvGrpSpPr/>
          <p:nvPr/>
        </p:nvGrpSpPr>
        <p:grpSpPr>
          <a:xfrm>
            <a:off x="8623138" y="2931252"/>
            <a:ext cx="3246007" cy="3666099"/>
            <a:chOff x="7700166" y="2477461"/>
            <a:chExt cx="3775767" cy="4125191"/>
          </a:xfrm>
        </p:grpSpPr>
        <p:sp>
          <p:nvSpPr>
            <p:cNvPr id="14" name="Freihandform 13"/>
            <p:cNvSpPr/>
            <p:nvPr/>
          </p:nvSpPr>
          <p:spPr>
            <a:xfrm>
              <a:off x="7700166" y="2477461"/>
              <a:ext cx="3431780" cy="4125191"/>
            </a:xfrm>
            <a:custGeom>
              <a:avLst/>
              <a:gdLst>
                <a:gd name="connsiteX0" fmla="*/ 706582 w 3431780"/>
                <a:gd name="connsiteY0" fmla="*/ 4000500 h 4125191"/>
                <a:gd name="connsiteX1" fmla="*/ 613063 w 3431780"/>
                <a:gd name="connsiteY1" fmla="*/ 4010891 h 4125191"/>
                <a:gd name="connsiteX2" fmla="*/ 311727 w 3431780"/>
                <a:gd name="connsiteY2" fmla="*/ 4000500 h 4125191"/>
                <a:gd name="connsiteX3" fmla="*/ 280554 w 3431780"/>
                <a:gd name="connsiteY3" fmla="*/ 3969327 h 4125191"/>
                <a:gd name="connsiteX4" fmla="*/ 218209 w 3431780"/>
                <a:gd name="connsiteY4" fmla="*/ 3948545 h 4125191"/>
                <a:gd name="connsiteX5" fmla="*/ 166254 w 3431780"/>
                <a:gd name="connsiteY5" fmla="*/ 3886200 h 4125191"/>
                <a:gd name="connsiteX6" fmla="*/ 145472 w 3431780"/>
                <a:gd name="connsiteY6" fmla="*/ 3855027 h 4125191"/>
                <a:gd name="connsiteX7" fmla="*/ 135082 w 3431780"/>
                <a:gd name="connsiteY7" fmla="*/ 3823854 h 4125191"/>
                <a:gd name="connsiteX8" fmla="*/ 135082 w 3431780"/>
                <a:gd name="connsiteY8" fmla="*/ 3626427 h 4125191"/>
                <a:gd name="connsiteX9" fmla="*/ 197427 w 3431780"/>
                <a:gd name="connsiteY9" fmla="*/ 3564082 h 4125191"/>
                <a:gd name="connsiteX10" fmla="*/ 228600 w 3431780"/>
                <a:gd name="connsiteY10" fmla="*/ 3512127 h 4125191"/>
                <a:gd name="connsiteX11" fmla="*/ 249382 w 3431780"/>
                <a:gd name="connsiteY11" fmla="*/ 3470563 h 4125191"/>
                <a:gd name="connsiteX12" fmla="*/ 280554 w 3431780"/>
                <a:gd name="connsiteY12" fmla="*/ 3439391 h 4125191"/>
                <a:gd name="connsiteX13" fmla="*/ 290945 w 3431780"/>
                <a:gd name="connsiteY13" fmla="*/ 3366654 h 4125191"/>
                <a:gd name="connsiteX14" fmla="*/ 301336 w 3431780"/>
                <a:gd name="connsiteY14" fmla="*/ 3335482 h 4125191"/>
                <a:gd name="connsiteX15" fmla="*/ 290945 w 3431780"/>
                <a:gd name="connsiteY15" fmla="*/ 3158836 h 4125191"/>
                <a:gd name="connsiteX16" fmla="*/ 228600 w 3431780"/>
                <a:gd name="connsiteY16" fmla="*/ 3044536 h 4125191"/>
                <a:gd name="connsiteX17" fmla="*/ 155863 w 3431780"/>
                <a:gd name="connsiteY17" fmla="*/ 2971800 h 4125191"/>
                <a:gd name="connsiteX18" fmla="*/ 135082 w 3431780"/>
                <a:gd name="connsiteY18" fmla="*/ 2930236 h 4125191"/>
                <a:gd name="connsiteX19" fmla="*/ 51954 w 3431780"/>
                <a:gd name="connsiteY19" fmla="*/ 2857500 h 4125191"/>
                <a:gd name="connsiteX20" fmla="*/ 41563 w 3431780"/>
                <a:gd name="connsiteY20" fmla="*/ 2826327 h 4125191"/>
                <a:gd name="connsiteX21" fmla="*/ 31172 w 3431780"/>
                <a:gd name="connsiteY21" fmla="*/ 2784763 h 4125191"/>
                <a:gd name="connsiteX22" fmla="*/ 10391 w 3431780"/>
                <a:gd name="connsiteY22" fmla="*/ 2753591 h 4125191"/>
                <a:gd name="connsiteX23" fmla="*/ 0 w 3431780"/>
                <a:gd name="connsiteY23" fmla="*/ 2722418 h 4125191"/>
                <a:gd name="connsiteX24" fmla="*/ 10391 w 3431780"/>
                <a:gd name="connsiteY24" fmla="*/ 2608118 h 4125191"/>
                <a:gd name="connsiteX25" fmla="*/ 51954 w 3431780"/>
                <a:gd name="connsiteY25" fmla="*/ 2587336 h 4125191"/>
                <a:gd name="connsiteX26" fmla="*/ 83127 w 3431780"/>
                <a:gd name="connsiteY26" fmla="*/ 2566554 h 4125191"/>
                <a:gd name="connsiteX27" fmla="*/ 155863 w 3431780"/>
                <a:gd name="connsiteY27" fmla="*/ 2556163 h 4125191"/>
                <a:gd name="connsiteX28" fmla="*/ 238991 w 3431780"/>
                <a:gd name="connsiteY28" fmla="*/ 2535382 h 4125191"/>
                <a:gd name="connsiteX29" fmla="*/ 322118 w 3431780"/>
                <a:gd name="connsiteY29" fmla="*/ 2514600 h 4125191"/>
                <a:gd name="connsiteX30" fmla="*/ 706582 w 3431780"/>
                <a:gd name="connsiteY30" fmla="*/ 2514600 h 4125191"/>
                <a:gd name="connsiteX31" fmla="*/ 737754 w 3431780"/>
                <a:gd name="connsiteY31" fmla="*/ 2504209 h 4125191"/>
                <a:gd name="connsiteX32" fmla="*/ 810491 w 3431780"/>
                <a:gd name="connsiteY32" fmla="*/ 2483427 h 4125191"/>
                <a:gd name="connsiteX33" fmla="*/ 872836 w 3431780"/>
                <a:gd name="connsiteY33" fmla="*/ 2441863 h 4125191"/>
                <a:gd name="connsiteX34" fmla="*/ 976745 w 3431780"/>
                <a:gd name="connsiteY34" fmla="*/ 2421082 h 4125191"/>
                <a:gd name="connsiteX35" fmla="*/ 1070263 w 3431780"/>
                <a:gd name="connsiteY35" fmla="*/ 2379518 h 4125191"/>
                <a:gd name="connsiteX36" fmla="*/ 1111827 w 3431780"/>
                <a:gd name="connsiteY36" fmla="*/ 2348345 h 4125191"/>
                <a:gd name="connsiteX37" fmla="*/ 1143000 w 3431780"/>
                <a:gd name="connsiteY37" fmla="*/ 2327563 h 4125191"/>
                <a:gd name="connsiteX38" fmla="*/ 1184563 w 3431780"/>
                <a:gd name="connsiteY38" fmla="*/ 2265218 h 4125191"/>
                <a:gd name="connsiteX39" fmla="*/ 1111827 w 3431780"/>
                <a:gd name="connsiteY39" fmla="*/ 2026227 h 4125191"/>
                <a:gd name="connsiteX40" fmla="*/ 1080654 w 3431780"/>
                <a:gd name="connsiteY40" fmla="*/ 2005445 h 4125191"/>
                <a:gd name="connsiteX41" fmla="*/ 997527 w 3431780"/>
                <a:gd name="connsiteY41" fmla="*/ 1953491 h 4125191"/>
                <a:gd name="connsiteX42" fmla="*/ 966354 w 3431780"/>
                <a:gd name="connsiteY42" fmla="*/ 1932709 h 4125191"/>
                <a:gd name="connsiteX43" fmla="*/ 810491 w 3431780"/>
                <a:gd name="connsiteY43" fmla="*/ 1901536 h 4125191"/>
                <a:gd name="connsiteX44" fmla="*/ 779318 w 3431780"/>
                <a:gd name="connsiteY44" fmla="*/ 1891145 h 4125191"/>
                <a:gd name="connsiteX45" fmla="*/ 675409 w 3431780"/>
                <a:gd name="connsiteY45" fmla="*/ 1828800 h 4125191"/>
                <a:gd name="connsiteX46" fmla="*/ 550718 w 3431780"/>
                <a:gd name="connsiteY46" fmla="*/ 1797627 h 4125191"/>
                <a:gd name="connsiteX47" fmla="*/ 509154 w 3431780"/>
                <a:gd name="connsiteY47" fmla="*/ 1776845 h 4125191"/>
                <a:gd name="connsiteX48" fmla="*/ 477982 w 3431780"/>
                <a:gd name="connsiteY48" fmla="*/ 1756063 h 4125191"/>
                <a:gd name="connsiteX49" fmla="*/ 415636 w 3431780"/>
                <a:gd name="connsiteY49" fmla="*/ 1745672 h 4125191"/>
                <a:gd name="connsiteX50" fmla="*/ 322118 w 3431780"/>
                <a:gd name="connsiteY50" fmla="*/ 1714500 h 4125191"/>
                <a:gd name="connsiteX51" fmla="*/ 290945 w 3431780"/>
                <a:gd name="connsiteY51" fmla="*/ 1693718 h 4125191"/>
                <a:gd name="connsiteX52" fmla="*/ 218209 w 3431780"/>
                <a:gd name="connsiteY52" fmla="*/ 1652154 h 4125191"/>
                <a:gd name="connsiteX53" fmla="*/ 155863 w 3431780"/>
                <a:gd name="connsiteY53" fmla="*/ 1610591 h 4125191"/>
                <a:gd name="connsiteX54" fmla="*/ 93518 w 3431780"/>
                <a:gd name="connsiteY54" fmla="*/ 1548245 h 4125191"/>
                <a:gd name="connsiteX55" fmla="*/ 62345 w 3431780"/>
                <a:gd name="connsiteY55" fmla="*/ 1517072 h 4125191"/>
                <a:gd name="connsiteX56" fmla="*/ 72736 w 3431780"/>
                <a:gd name="connsiteY56" fmla="*/ 1288472 h 4125191"/>
                <a:gd name="connsiteX57" fmla="*/ 83127 w 3431780"/>
                <a:gd name="connsiteY57" fmla="*/ 1226127 h 4125191"/>
                <a:gd name="connsiteX58" fmla="*/ 114300 w 3431780"/>
                <a:gd name="connsiteY58" fmla="*/ 1215736 h 4125191"/>
                <a:gd name="connsiteX59" fmla="*/ 322118 w 3431780"/>
                <a:gd name="connsiteY59" fmla="*/ 1205345 h 4125191"/>
                <a:gd name="connsiteX60" fmla="*/ 301336 w 3431780"/>
                <a:gd name="connsiteY60" fmla="*/ 748145 h 4125191"/>
                <a:gd name="connsiteX61" fmla="*/ 280554 w 3431780"/>
                <a:gd name="connsiteY61" fmla="*/ 602672 h 4125191"/>
                <a:gd name="connsiteX62" fmla="*/ 332509 w 3431780"/>
                <a:gd name="connsiteY62" fmla="*/ 581891 h 4125191"/>
                <a:gd name="connsiteX63" fmla="*/ 415636 w 3431780"/>
                <a:gd name="connsiteY63" fmla="*/ 561109 h 4125191"/>
                <a:gd name="connsiteX64" fmla="*/ 467591 w 3431780"/>
                <a:gd name="connsiteY64" fmla="*/ 540327 h 4125191"/>
                <a:gd name="connsiteX65" fmla="*/ 644236 w 3431780"/>
                <a:gd name="connsiteY65" fmla="*/ 529936 h 4125191"/>
                <a:gd name="connsiteX66" fmla="*/ 997527 w 3431780"/>
                <a:gd name="connsiteY66" fmla="*/ 592282 h 4125191"/>
                <a:gd name="connsiteX67" fmla="*/ 1028700 w 3431780"/>
                <a:gd name="connsiteY67" fmla="*/ 613063 h 4125191"/>
                <a:gd name="connsiteX68" fmla="*/ 1039091 w 3431780"/>
                <a:gd name="connsiteY68" fmla="*/ 675409 h 4125191"/>
                <a:gd name="connsiteX69" fmla="*/ 1059872 w 3431780"/>
                <a:gd name="connsiteY69" fmla="*/ 716972 h 4125191"/>
                <a:gd name="connsiteX70" fmla="*/ 1070263 w 3431780"/>
                <a:gd name="connsiteY70" fmla="*/ 924791 h 4125191"/>
                <a:gd name="connsiteX71" fmla="*/ 1080654 w 3431780"/>
                <a:gd name="connsiteY71" fmla="*/ 955963 h 4125191"/>
                <a:gd name="connsiteX72" fmla="*/ 1101436 w 3431780"/>
                <a:gd name="connsiteY72" fmla="*/ 987136 h 4125191"/>
                <a:gd name="connsiteX73" fmla="*/ 1132609 w 3431780"/>
                <a:gd name="connsiteY73" fmla="*/ 1039091 h 4125191"/>
                <a:gd name="connsiteX74" fmla="*/ 1174172 w 3431780"/>
                <a:gd name="connsiteY74" fmla="*/ 1070263 h 4125191"/>
                <a:gd name="connsiteX75" fmla="*/ 1236518 w 3431780"/>
                <a:gd name="connsiteY75" fmla="*/ 1111827 h 4125191"/>
                <a:gd name="connsiteX76" fmla="*/ 1485900 w 3431780"/>
                <a:gd name="connsiteY76" fmla="*/ 1101436 h 4125191"/>
                <a:gd name="connsiteX77" fmla="*/ 1517072 w 3431780"/>
                <a:gd name="connsiteY77" fmla="*/ 1070263 h 4125191"/>
                <a:gd name="connsiteX78" fmla="*/ 1558636 w 3431780"/>
                <a:gd name="connsiteY78" fmla="*/ 976745 h 4125191"/>
                <a:gd name="connsiteX79" fmla="*/ 1600200 w 3431780"/>
                <a:gd name="connsiteY79" fmla="*/ 841663 h 4125191"/>
                <a:gd name="connsiteX80" fmla="*/ 1620982 w 3431780"/>
                <a:gd name="connsiteY80" fmla="*/ 789709 h 4125191"/>
                <a:gd name="connsiteX81" fmla="*/ 1641763 w 3431780"/>
                <a:gd name="connsiteY81" fmla="*/ 748145 h 4125191"/>
                <a:gd name="connsiteX82" fmla="*/ 1652154 w 3431780"/>
                <a:gd name="connsiteY82" fmla="*/ 716972 h 4125191"/>
                <a:gd name="connsiteX83" fmla="*/ 1672936 w 3431780"/>
                <a:gd name="connsiteY83" fmla="*/ 675409 h 4125191"/>
                <a:gd name="connsiteX84" fmla="*/ 1745672 w 3431780"/>
                <a:gd name="connsiteY84" fmla="*/ 519545 h 4125191"/>
                <a:gd name="connsiteX85" fmla="*/ 1828800 w 3431780"/>
                <a:gd name="connsiteY85" fmla="*/ 415636 h 4125191"/>
                <a:gd name="connsiteX86" fmla="*/ 1870363 w 3431780"/>
                <a:gd name="connsiteY86" fmla="*/ 394854 h 4125191"/>
                <a:gd name="connsiteX87" fmla="*/ 1901536 w 3431780"/>
                <a:gd name="connsiteY87" fmla="*/ 363682 h 4125191"/>
                <a:gd name="connsiteX88" fmla="*/ 1932709 w 3431780"/>
                <a:gd name="connsiteY88" fmla="*/ 342900 h 4125191"/>
                <a:gd name="connsiteX89" fmla="*/ 1963882 w 3431780"/>
                <a:gd name="connsiteY89" fmla="*/ 311727 h 4125191"/>
                <a:gd name="connsiteX90" fmla="*/ 2036618 w 3431780"/>
                <a:gd name="connsiteY90" fmla="*/ 280554 h 4125191"/>
                <a:gd name="connsiteX91" fmla="*/ 2078182 w 3431780"/>
                <a:gd name="connsiteY91" fmla="*/ 238991 h 4125191"/>
                <a:gd name="connsiteX92" fmla="*/ 2223654 w 3431780"/>
                <a:gd name="connsiteY92" fmla="*/ 166254 h 4125191"/>
                <a:gd name="connsiteX93" fmla="*/ 2317172 w 3431780"/>
                <a:gd name="connsiteY93" fmla="*/ 114300 h 4125191"/>
                <a:gd name="connsiteX94" fmla="*/ 2400300 w 3431780"/>
                <a:gd name="connsiteY94" fmla="*/ 62345 h 4125191"/>
                <a:gd name="connsiteX95" fmla="*/ 2462645 w 3431780"/>
                <a:gd name="connsiteY95" fmla="*/ 51954 h 4125191"/>
                <a:gd name="connsiteX96" fmla="*/ 2493818 w 3431780"/>
                <a:gd name="connsiteY96" fmla="*/ 20782 h 4125191"/>
                <a:gd name="connsiteX97" fmla="*/ 2576945 w 3431780"/>
                <a:gd name="connsiteY97" fmla="*/ 10391 h 4125191"/>
                <a:gd name="connsiteX98" fmla="*/ 2618509 w 3431780"/>
                <a:gd name="connsiteY98" fmla="*/ 0 h 4125191"/>
                <a:gd name="connsiteX99" fmla="*/ 2649682 w 3431780"/>
                <a:gd name="connsiteY99" fmla="*/ 10391 h 4125191"/>
                <a:gd name="connsiteX100" fmla="*/ 2660072 w 3431780"/>
                <a:gd name="connsiteY100" fmla="*/ 83127 h 4125191"/>
                <a:gd name="connsiteX101" fmla="*/ 2680854 w 3431780"/>
                <a:gd name="connsiteY101" fmla="*/ 155863 h 4125191"/>
                <a:gd name="connsiteX102" fmla="*/ 2701636 w 3431780"/>
                <a:gd name="connsiteY102" fmla="*/ 280554 h 4125191"/>
                <a:gd name="connsiteX103" fmla="*/ 2722418 w 3431780"/>
                <a:gd name="connsiteY103" fmla="*/ 322118 h 4125191"/>
                <a:gd name="connsiteX104" fmla="*/ 2763982 w 3431780"/>
                <a:gd name="connsiteY104" fmla="*/ 384463 h 4125191"/>
                <a:gd name="connsiteX105" fmla="*/ 2774372 w 3431780"/>
                <a:gd name="connsiteY105" fmla="*/ 436418 h 4125191"/>
                <a:gd name="connsiteX106" fmla="*/ 2784763 w 3431780"/>
                <a:gd name="connsiteY106" fmla="*/ 477982 h 4125191"/>
                <a:gd name="connsiteX107" fmla="*/ 2805545 w 3431780"/>
                <a:gd name="connsiteY107" fmla="*/ 571500 h 4125191"/>
                <a:gd name="connsiteX108" fmla="*/ 2826327 w 3431780"/>
                <a:gd name="connsiteY108" fmla="*/ 696191 h 4125191"/>
                <a:gd name="connsiteX109" fmla="*/ 2836718 w 3431780"/>
                <a:gd name="connsiteY109" fmla="*/ 737754 h 4125191"/>
                <a:gd name="connsiteX110" fmla="*/ 2899063 w 3431780"/>
                <a:gd name="connsiteY110" fmla="*/ 810491 h 4125191"/>
                <a:gd name="connsiteX111" fmla="*/ 3117272 w 3431780"/>
                <a:gd name="connsiteY111" fmla="*/ 831272 h 4125191"/>
                <a:gd name="connsiteX112" fmla="*/ 3158836 w 3431780"/>
                <a:gd name="connsiteY112" fmla="*/ 924791 h 4125191"/>
                <a:gd name="connsiteX113" fmla="*/ 3169227 w 3431780"/>
                <a:gd name="connsiteY113" fmla="*/ 966354 h 4125191"/>
                <a:gd name="connsiteX114" fmla="*/ 3179618 w 3431780"/>
                <a:gd name="connsiteY114" fmla="*/ 997527 h 4125191"/>
                <a:gd name="connsiteX115" fmla="*/ 3169227 w 3431780"/>
                <a:gd name="connsiteY115" fmla="*/ 1257300 h 4125191"/>
                <a:gd name="connsiteX116" fmla="*/ 3117272 w 3431780"/>
                <a:gd name="connsiteY116" fmla="*/ 1350818 h 4125191"/>
                <a:gd name="connsiteX117" fmla="*/ 3096491 w 3431780"/>
                <a:gd name="connsiteY117" fmla="*/ 1392382 h 4125191"/>
                <a:gd name="connsiteX118" fmla="*/ 3075709 w 3431780"/>
                <a:gd name="connsiteY118" fmla="*/ 1423554 h 4125191"/>
                <a:gd name="connsiteX119" fmla="*/ 3044536 w 3431780"/>
                <a:gd name="connsiteY119" fmla="*/ 1475509 h 4125191"/>
                <a:gd name="connsiteX120" fmla="*/ 3034145 w 3431780"/>
                <a:gd name="connsiteY120" fmla="*/ 1548245 h 4125191"/>
                <a:gd name="connsiteX121" fmla="*/ 3023754 w 3431780"/>
                <a:gd name="connsiteY121" fmla="*/ 1589809 h 4125191"/>
                <a:gd name="connsiteX122" fmla="*/ 3034145 w 3431780"/>
                <a:gd name="connsiteY122" fmla="*/ 1870363 h 4125191"/>
                <a:gd name="connsiteX123" fmla="*/ 3075709 w 3431780"/>
                <a:gd name="connsiteY123" fmla="*/ 1932709 h 4125191"/>
                <a:gd name="connsiteX124" fmla="*/ 3096491 w 3431780"/>
                <a:gd name="connsiteY124" fmla="*/ 1995054 h 4125191"/>
                <a:gd name="connsiteX125" fmla="*/ 3169227 w 3431780"/>
                <a:gd name="connsiteY125" fmla="*/ 2109354 h 4125191"/>
                <a:gd name="connsiteX126" fmla="*/ 3231572 w 3431780"/>
                <a:gd name="connsiteY126" fmla="*/ 2234045 h 4125191"/>
                <a:gd name="connsiteX127" fmla="*/ 3293918 w 3431780"/>
                <a:gd name="connsiteY127" fmla="*/ 2348345 h 4125191"/>
                <a:gd name="connsiteX128" fmla="*/ 3335482 w 3431780"/>
                <a:gd name="connsiteY128" fmla="*/ 2493818 h 4125191"/>
                <a:gd name="connsiteX129" fmla="*/ 3387436 w 3431780"/>
                <a:gd name="connsiteY129" fmla="*/ 2608118 h 4125191"/>
                <a:gd name="connsiteX130" fmla="*/ 3429000 w 3431780"/>
                <a:gd name="connsiteY130" fmla="*/ 2930236 h 4125191"/>
                <a:gd name="connsiteX131" fmla="*/ 3418609 w 3431780"/>
                <a:gd name="connsiteY131" fmla="*/ 3283527 h 4125191"/>
                <a:gd name="connsiteX132" fmla="*/ 3356263 w 3431780"/>
                <a:gd name="connsiteY132" fmla="*/ 3377045 h 4125191"/>
                <a:gd name="connsiteX133" fmla="*/ 3314700 w 3431780"/>
                <a:gd name="connsiteY133" fmla="*/ 3439391 h 4125191"/>
                <a:gd name="connsiteX134" fmla="*/ 3231572 w 3431780"/>
                <a:gd name="connsiteY134" fmla="*/ 3543300 h 4125191"/>
                <a:gd name="connsiteX135" fmla="*/ 3200400 w 3431780"/>
                <a:gd name="connsiteY135" fmla="*/ 3616036 h 4125191"/>
                <a:gd name="connsiteX136" fmla="*/ 3179618 w 3431780"/>
                <a:gd name="connsiteY136" fmla="*/ 3647209 h 4125191"/>
                <a:gd name="connsiteX137" fmla="*/ 3158836 w 3431780"/>
                <a:gd name="connsiteY137" fmla="*/ 3709554 h 4125191"/>
                <a:gd name="connsiteX138" fmla="*/ 3138054 w 3431780"/>
                <a:gd name="connsiteY138" fmla="*/ 3740727 h 4125191"/>
                <a:gd name="connsiteX139" fmla="*/ 3096491 w 3431780"/>
                <a:gd name="connsiteY139" fmla="*/ 3823854 h 4125191"/>
                <a:gd name="connsiteX140" fmla="*/ 3002972 w 3431780"/>
                <a:gd name="connsiteY140" fmla="*/ 3875809 h 4125191"/>
                <a:gd name="connsiteX141" fmla="*/ 2971800 w 3431780"/>
                <a:gd name="connsiteY141" fmla="*/ 3896591 h 4125191"/>
                <a:gd name="connsiteX142" fmla="*/ 2847109 w 3431780"/>
                <a:gd name="connsiteY142" fmla="*/ 3927763 h 4125191"/>
                <a:gd name="connsiteX143" fmla="*/ 2504209 w 3431780"/>
                <a:gd name="connsiteY143" fmla="*/ 3938154 h 4125191"/>
                <a:gd name="connsiteX144" fmla="*/ 2483427 w 3431780"/>
                <a:gd name="connsiteY144" fmla="*/ 3969327 h 4125191"/>
                <a:gd name="connsiteX145" fmla="*/ 2452254 w 3431780"/>
                <a:gd name="connsiteY145" fmla="*/ 4000500 h 4125191"/>
                <a:gd name="connsiteX146" fmla="*/ 2431472 w 3431780"/>
                <a:gd name="connsiteY146" fmla="*/ 4062845 h 4125191"/>
                <a:gd name="connsiteX147" fmla="*/ 2389909 w 3431780"/>
                <a:gd name="connsiteY147" fmla="*/ 4083627 h 4125191"/>
                <a:gd name="connsiteX148" fmla="*/ 2234045 w 3431780"/>
                <a:gd name="connsiteY148" fmla="*/ 4104409 h 4125191"/>
                <a:gd name="connsiteX149" fmla="*/ 2067791 w 3431780"/>
                <a:gd name="connsiteY149" fmla="*/ 4125191 h 4125191"/>
                <a:gd name="connsiteX150" fmla="*/ 904009 w 3431780"/>
                <a:gd name="connsiteY150" fmla="*/ 4114800 h 4125191"/>
                <a:gd name="connsiteX151" fmla="*/ 862445 w 3431780"/>
                <a:gd name="connsiteY151" fmla="*/ 4104409 h 4125191"/>
                <a:gd name="connsiteX152" fmla="*/ 789709 w 3431780"/>
                <a:gd name="connsiteY152" fmla="*/ 4083627 h 4125191"/>
                <a:gd name="connsiteX153" fmla="*/ 748145 w 3431780"/>
                <a:gd name="connsiteY153" fmla="*/ 4052454 h 4125191"/>
                <a:gd name="connsiteX154" fmla="*/ 665018 w 3431780"/>
                <a:gd name="connsiteY154" fmla="*/ 4031672 h 412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431780" h="4125191">
                  <a:moveTo>
                    <a:pt x="706582" y="4000500"/>
                  </a:moveTo>
                  <a:cubicBezTo>
                    <a:pt x="506054" y="3960394"/>
                    <a:pt x="787409" y="4005608"/>
                    <a:pt x="613063" y="4010891"/>
                  </a:cubicBezTo>
                  <a:lnTo>
                    <a:pt x="311727" y="4000500"/>
                  </a:lnTo>
                  <a:cubicBezTo>
                    <a:pt x="301336" y="3990109"/>
                    <a:pt x="293400" y="3976464"/>
                    <a:pt x="280554" y="3969327"/>
                  </a:cubicBezTo>
                  <a:cubicBezTo>
                    <a:pt x="261405" y="3958688"/>
                    <a:pt x="218209" y="3948545"/>
                    <a:pt x="218209" y="3948545"/>
                  </a:cubicBezTo>
                  <a:cubicBezTo>
                    <a:pt x="166611" y="3871148"/>
                    <a:pt x="232927" y="3966206"/>
                    <a:pt x="166254" y="3886200"/>
                  </a:cubicBezTo>
                  <a:cubicBezTo>
                    <a:pt x="158259" y="3876606"/>
                    <a:pt x="152399" y="3865418"/>
                    <a:pt x="145472" y="3855027"/>
                  </a:cubicBezTo>
                  <a:cubicBezTo>
                    <a:pt x="142009" y="3844636"/>
                    <a:pt x="138091" y="3834386"/>
                    <a:pt x="135082" y="3823854"/>
                  </a:cubicBezTo>
                  <a:cubicBezTo>
                    <a:pt x="116034" y="3757184"/>
                    <a:pt x="109258" y="3703899"/>
                    <a:pt x="135082" y="3626427"/>
                  </a:cubicBezTo>
                  <a:cubicBezTo>
                    <a:pt x="144376" y="3598545"/>
                    <a:pt x="182306" y="3589283"/>
                    <a:pt x="197427" y="3564082"/>
                  </a:cubicBezTo>
                  <a:cubicBezTo>
                    <a:pt x="207818" y="3546764"/>
                    <a:pt x="218792" y="3529782"/>
                    <a:pt x="228600" y="3512127"/>
                  </a:cubicBezTo>
                  <a:cubicBezTo>
                    <a:pt x="236123" y="3498586"/>
                    <a:pt x="240379" y="3483168"/>
                    <a:pt x="249382" y="3470563"/>
                  </a:cubicBezTo>
                  <a:cubicBezTo>
                    <a:pt x="257923" y="3458605"/>
                    <a:pt x="270163" y="3449782"/>
                    <a:pt x="280554" y="3439391"/>
                  </a:cubicBezTo>
                  <a:cubicBezTo>
                    <a:pt x="284018" y="3415145"/>
                    <a:pt x="286142" y="3390670"/>
                    <a:pt x="290945" y="3366654"/>
                  </a:cubicBezTo>
                  <a:cubicBezTo>
                    <a:pt x="293093" y="3355914"/>
                    <a:pt x="301336" y="3346435"/>
                    <a:pt x="301336" y="3335482"/>
                  </a:cubicBezTo>
                  <a:cubicBezTo>
                    <a:pt x="301336" y="3276498"/>
                    <a:pt x="302513" y="3216674"/>
                    <a:pt x="290945" y="3158836"/>
                  </a:cubicBezTo>
                  <a:cubicBezTo>
                    <a:pt x="289586" y="3152043"/>
                    <a:pt x="248108" y="3066211"/>
                    <a:pt x="228600" y="3044536"/>
                  </a:cubicBezTo>
                  <a:cubicBezTo>
                    <a:pt x="205662" y="3019050"/>
                    <a:pt x="155863" y="2971800"/>
                    <a:pt x="155863" y="2971800"/>
                  </a:cubicBezTo>
                  <a:cubicBezTo>
                    <a:pt x="148936" y="2957945"/>
                    <a:pt x="144376" y="2942628"/>
                    <a:pt x="135082" y="2930236"/>
                  </a:cubicBezTo>
                  <a:cubicBezTo>
                    <a:pt x="112020" y="2899487"/>
                    <a:pt x="82016" y="2880045"/>
                    <a:pt x="51954" y="2857500"/>
                  </a:cubicBezTo>
                  <a:cubicBezTo>
                    <a:pt x="48490" y="2847109"/>
                    <a:pt x="44572" y="2836859"/>
                    <a:pt x="41563" y="2826327"/>
                  </a:cubicBezTo>
                  <a:cubicBezTo>
                    <a:pt x="37640" y="2812595"/>
                    <a:pt x="36797" y="2797889"/>
                    <a:pt x="31172" y="2784763"/>
                  </a:cubicBezTo>
                  <a:cubicBezTo>
                    <a:pt x="26253" y="2773285"/>
                    <a:pt x="15976" y="2764761"/>
                    <a:pt x="10391" y="2753591"/>
                  </a:cubicBezTo>
                  <a:cubicBezTo>
                    <a:pt x="5493" y="2743794"/>
                    <a:pt x="3464" y="2732809"/>
                    <a:pt x="0" y="2722418"/>
                  </a:cubicBezTo>
                  <a:cubicBezTo>
                    <a:pt x="3464" y="2684318"/>
                    <a:pt x="-3342" y="2643825"/>
                    <a:pt x="10391" y="2608118"/>
                  </a:cubicBezTo>
                  <a:cubicBezTo>
                    <a:pt x="15951" y="2593661"/>
                    <a:pt x="38505" y="2595021"/>
                    <a:pt x="51954" y="2587336"/>
                  </a:cubicBezTo>
                  <a:cubicBezTo>
                    <a:pt x="62797" y="2581140"/>
                    <a:pt x="71165" y="2570143"/>
                    <a:pt x="83127" y="2566554"/>
                  </a:cubicBezTo>
                  <a:cubicBezTo>
                    <a:pt x="106586" y="2559516"/>
                    <a:pt x="131705" y="2560189"/>
                    <a:pt x="155863" y="2556163"/>
                  </a:cubicBezTo>
                  <a:cubicBezTo>
                    <a:pt x="242999" y="2541640"/>
                    <a:pt x="175905" y="2552587"/>
                    <a:pt x="238991" y="2535382"/>
                  </a:cubicBezTo>
                  <a:cubicBezTo>
                    <a:pt x="266546" y="2527867"/>
                    <a:pt x="294409" y="2521527"/>
                    <a:pt x="322118" y="2514600"/>
                  </a:cubicBezTo>
                  <a:cubicBezTo>
                    <a:pt x="495004" y="2533810"/>
                    <a:pt x="437145" y="2531983"/>
                    <a:pt x="706582" y="2514600"/>
                  </a:cubicBezTo>
                  <a:cubicBezTo>
                    <a:pt x="717512" y="2513895"/>
                    <a:pt x="727263" y="2507356"/>
                    <a:pt x="737754" y="2504209"/>
                  </a:cubicBezTo>
                  <a:cubicBezTo>
                    <a:pt x="761906" y="2496963"/>
                    <a:pt x="786245" y="2490354"/>
                    <a:pt x="810491" y="2483427"/>
                  </a:cubicBezTo>
                  <a:cubicBezTo>
                    <a:pt x="831273" y="2469572"/>
                    <a:pt x="848344" y="2446761"/>
                    <a:pt x="872836" y="2441863"/>
                  </a:cubicBezTo>
                  <a:lnTo>
                    <a:pt x="976745" y="2421082"/>
                  </a:lnTo>
                  <a:cubicBezTo>
                    <a:pt x="1086518" y="2338752"/>
                    <a:pt x="946177" y="2434668"/>
                    <a:pt x="1070263" y="2379518"/>
                  </a:cubicBezTo>
                  <a:cubicBezTo>
                    <a:pt x="1086089" y="2372484"/>
                    <a:pt x="1097734" y="2358411"/>
                    <a:pt x="1111827" y="2348345"/>
                  </a:cubicBezTo>
                  <a:cubicBezTo>
                    <a:pt x="1121989" y="2341086"/>
                    <a:pt x="1132609" y="2334490"/>
                    <a:pt x="1143000" y="2327563"/>
                  </a:cubicBezTo>
                  <a:cubicBezTo>
                    <a:pt x="1156854" y="2306781"/>
                    <a:pt x="1187321" y="2290042"/>
                    <a:pt x="1184563" y="2265218"/>
                  </a:cubicBezTo>
                  <a:cubicBezTo>
                    <a:pt x="1164872" y="2087995"/>
                    <a:pt x="1206656" y="2109203"/>
                    <a:pt x="1111827" y="2026227"/>
                  </a:cubicBezTo>
                  <a:cubicBezTo>
                    <a:pt x="1102429" y="2018003"/>
                    <a:pt x="1091045" y="2012372"/>
                    <a:pt x="1080654" y="2005445"/>
                  </a:cubicBezTo>
                  <a:cubicBezTo>
                    <a:pt x="1030802" y="1930666"/>
                    <a:pt x="1101398" y="2022738"/>
                    <a:pt x="997527" y="1953491"/>
                  </a:cubicBezTo>
                  <a:cubicBezTo>
                    <a:pt x="987136" y="1946564"/>
                    <a:pt x="978091" y="1936977"/>
                    <a:pt x="966354" y="1932709"/>
                  </a:cubicBezTo>
                  <a:cubicBezTo>
                    <a:pt x="914482" y="1913846"/>
                    <a:pt x="864327" y="1909227"/>
                    <a:pt x="810491" y="1901536"/>
                  </a:cubicBezTo>
                  <a:cubicBezTo>
                    <a:pt x="800100" y="1898072"/>
                    <a:pt x="788893" y="1896464"/>
                    <a:pt x="779318" y="1891145"/>
                  </a:cubicBezTo>
                  <a:cubicBezTo>
                    <a:pt x="749188" y="1874406"/>
                    <a:pt x="711340" y="1840028"/>
                    <a:pt x="675409" y="1828800"/>
                  </a:cubicBezTo>
                  <a:cubicBezTo>
                    <a:pt x="634516" y="1816021"/>
                    <a:pt x="589038" y="1816787"/>
                    <a:pt x="550718" y="1797627"/>
                  </a:cubicBezTo>
                  <a:cubicBezTo>
                    <a:pt x="536863" y="1790700"/>
                    <a:pt x="522603" y="1784530"/>
                    <a:pt x="509154" y="1776845"/>
                  </a:cubicBezTo>
                  <a:cubicBezTo>
                    <a:pt x="498311" y="1770649"/>
                    <a:pt x="489829" y="1760012"/>
                    <a:pt x="477982" y="1756063"/>
                  </a:cubicBezTo>
                  <a:cubicBezTo>
                    <a:pt x="457995" y="1749400"/>
                    <a:pt x="436418" y="1749136"/>
                    <a:pt x="415636" y="1745672"/>
                  </a:cubicBezTo>
                  <a:cubicBezTo>
                    <a:pt x="275812" y="1675763"/>
                    <a:pt x="483283" y="1774938"/>
                    <a:pt x="322118" y="1714500"/>
                  </a:cubicBezTo>
                  <a:cubicBezTo>
                    <a:pt x="310425" y="1710115"/>
                    <a:pt x="301788" y="1699914"/>
                    <a:pt x="290945" y="1693718"/>
                  </a:cubicBezTo>
                  <a:cubicBezTo>
                    <a:pt x="258607" y="1675239"/>
                    <a:pt x="245827" y="1675168"/>
                    <a:pt x="218209" y="1652154"/>
                  </a:cubicBezTo>
                  <a:cubicBezTo>
                    <a:pt x="166319" y="1608913"/>
                    <a:pt x="210646" y="1628852"/>
                    <a:pt x="155863" y="1610591"/>
                  </a:cubicBezTo>
                  <a:lnTo>
                    <a:pt x="93518" y="1548245"/>
                  </a:lnTo>
                  <a:lnTo>
                    <a:pt x="62345" y="1517072"/>
                  </a:lnTo>
                  <a:cubicBezTo>
                    <a:pt x="31401" y="1424244"/>
                    <a:pt x="48550" y="1490021"/>
                    <a:pt x="72736" y="1288472"/>
                  </a:cubicBezTo>
                  <a:cubicBezTo>
                    <a:pt x="75246" y="1267554"/>
                    <a:pt x="72674" y="1244419"/>
                    <a:pt x="83127" y="1226127"/>
                  </a:cubicBezTo>
                  <a:cubicBezTo>
                    <a:pt x="88561" y="1216617"/>
                    <a:pt x="103388" y="1216685"/>
                    <a:pt x="114300" y="1215736"/>
                  </a:cubicBezTo>
                  <a:cubicBezTo>
                    <a:pt x="183398" y="1209727"/>
                    <a:pt x="252845" y="1208809"/>
                    <a:pt x="322118" y="1205345"/>
                  </a:cubicBezTo>
                  <a:cubicBezTo>
                    <a:pt x="315191" y="1052945"/>
                    <a:pt x="320259" y="899524"/>
                    <a:pt x="301336" y="748145"/>
                  </a:cubicBezTo>
                  <a:cubicBezTo>
                    <a:pt x="287364" y="636368"/>
                    <a:pt x="161158" y="807349"/>
                    <a:pt x="280554" y="602672"/>
                  </a:cubicBezTo>
                  <a:cubicBezTo>
                    <a:pt x="289952" y="586561"/>
                    <a:pt x="314682" y="587376"/>
                    <a:pt x="332509" y="581891"/>
                  </a:cubicBezTo>
                  <a:cubicBezTo>
                    <a:pt x="359808" y="573492"/>
                    <a:pt x="388337" y="569509"/>
                    <a:pt x="415636" y="561109"/>
                  </a:cubicBezTo>
                  <a:cubicBezTo>
                    <a:pt x="433464" y="555624"/>
                    <a:pt x="449110" y="542847"/>
                    <a:pt x="467591" y="540327"/>
                  </a:cubicBezTo>
                  <a:cubicBezTo>
                    <a:pt x="526034" y="532357"/>
                    <a:pt x="585354" y="533400"/>
                    <a:pt x="644236" y="529936"/>
                  </a:cubicBezTo>
                  <a:cubicBezTo>
                    <a:pt x="1195576" y="565507"/>
                    <a:pt x="867683" y="462440"/>
                    <a:pt x="997527" y="592282"/>
                  </a:cubicBezTo>
                  <a:cubicBezTo>
                    <a:pt x="1006358" y="601112"/>
                    <a:pt x="1018309" y="606136"/>
                    <a:pt x="1028700" y="613063"/>
                  </a:cubicBezTo>
                  <a:cubicBezTo>
                    <a:pt x="1032164" y="633845"/>
                    <a:pt x="1033037" y="655229"/>
                    <a:pt x="1039091" y="675409"/>
                  </a:cubicBezTo>
                  <a:cubicBezTo>
                    <a:pt x="1043542" y="690245"/>
                    <a:pt x="1057951" y="701602"/>
                    <a:pt x="1059872" y="716972"/>
                  </a:cubicBezTo>
                  <a:cubicBezTo>
                    <a:pt x="1068475" y="785796"/>
                    <a:pt x="1064254" y="855692"/>
                    <a:pt x="1070263" y="924791"/>
                  </a:cubicBezTo>
                  <a:cubicBezTo>
                    <a:pt x="1071212" y="935703"/>
                    <a:pt x="1075756" y="946167"/>
                    <a:pt x="1080654" y="955963"/>
                  </a:cubicBezTo>
                  <a:cubicBezTo>
                    <a:pt x="1086239" y="967133"/>
                    <a:pt x="1094817" y="976546"/>
                    <a:pt x="1101436" y="987136"/>
                  </a:cubicBezTo>
                  <a:cubicBezTo>
                    <a:pt x="1112140" y="1004263"/>
                    <a:pt x="1119310" y="1023892"/>
                    <a:pt x="1132609" y="1039091"/>
                  </a:cubicBezTo>
                  <a:cubicBezTo>
                    <a:pt x="1144013" y="1052124"/>
                    <a:pt x="1159985" y="1060332"/>
                    <a:pt x="1174172" y="1070263"/>
                  </a:cubicBezTo>
                  <a:cubicBezTo>
                    <a:pt x="1194634" y="1084586"/>
                    <a:pt x="1236518" y="1111827"/>
                    <a:pt x="1236518" y="1111827"/>
                  </a:cubicBezTo>
                  <a:cubicBezTo>
                    <a:pt x="1319645" y="1108363"/>
                    <a:pt x="1403599" y="1113629"/>
                    <a:pt x="1485900" y="1101436"/>
                  </a:cubicBezTo>
                  <a:cubicBezTo>
                    <a:pt x="1500436" y="1099282"/>
                    <a:pt x="1508531" y="1082221"/>
                    <a:pt x="1517072" y="1070263"/>
                  </a:cubicBezTo>
                  <a:cubicBezTo>
                    <a:pt x="1528389" y="1054419"/>
                    <a:pt x="1553544" y="992022"/>
                    <a:pt x="1558636" y="976745"/>
                  </a:cubicBezTo>
                  <a:cubicBezTo>
                    <a:pt x="1598203" y="858045"/>
                    <a:pt x="1515716" y="1052868"/>
                    <a:pt x="1600200" y="841663"/>
                  </a:cubicBezTo>
                  <a:cubicBezTo>
                    <a:pt x="1607127" y="824345"/>
                    <a:pt x="1613407" y="806754"/>
                    <a:pt x="1620982" y="789709"/>
                  </a:cubicBezTo>
                  <a:cubicBezTo>
                    <a:pt x="1627273" y="775554"/>
                    <a:pt x="1635661" y="762382"/>
                    <a:pt x="1641763" y="748145"/>
                  </a:cubicBezTo>
                  <a:cubicBezTo>
                    <a:pt x="1646078" y="738077"/>
                    <a:pt x="1647839" y="727039"/>
                    <a:pt x="1652154" y="716972"/>
                  </a:cubicBezTo>
                  <a:cubicBezTo>
                    <a:pt x="1658256" y="702735"/>
                    <a:pt x="1666834" y="689646"/>
                    <a:pt x="1672936" y="675409"/>
                  </a:cubicBezTo>
                  <a:cubicBezTo>
                    <a:pt x="1713203" y="581454"/>
                    <a:pt x="1700071" y="587947"/>
                    <a:pt x="1745672" y="519545"/>
                  </a:cubicBezTo>
                  <a:cubicBezTo>
                    <a:pt x="1759951" y="498127"/>
                    <a:pt x="1799353" y="436670"/>
                    <a:pt x="1828800" y="415636"/>
                  </a:cubicBezTo>
                  <a:cubicBezTo>
                    <a:pt x="1841404" y="406633"/>
                    <a:pt x="1857758" y="403857"/>
                    <a:pt x="1870363" y="394854"/>
                  </a:cubicBezTo>
                  <a:cubicBezTo>
                    <a:pt x="1882321" y="386313"/>
                    <a:pt x="1890247" y="373089"/>
                    <a:pt x="1901536" y="363682"/>
                  </a:cubicBezTo>
                  <a:cubicBezTo>
                    <a:pt x="1911130" y="355687"/>
                    <a:pt x="1923115" y="350895"/>
                    <a:pt x="1932709" y="342900"/>
                  </a:cubicBezTo>
                  <a:cubicBezTo>
                    <a:pt x="1943998" y="333492"/>
                    <a:pt x="1951655" y="319878"/>
                    <a:pt x="1963882" y="311727"/>
                  </a:cubicBezTo>
                  <a:cubicBezTo>
                    <a:pt x="2084294" y="231451"/>
                    <a:pt x="1879832" y="398142"/>
                    <a:pt x="2036618" y="280554"/>
                  </a:cubicBezTo>
                  <a:cubicBezTo>
                    <a:pt x="2052293" y="268798"/>
                    <a:pt x="2063306" y="251742"/>
                    <a:pt x="2078182" y="238991"/>
                  </a:cubicBezTo>
                  <a:cubicBezTo>
                    <a:pt x="2113756" y="208499"/>
                    <a:pt x="2199933" y="178114"/>
                    <a:pt x="2223654" y="166254"/>
                  </a:cubicBezTo>
                  <a:cubicBezTo>
                    <a:pt x="2255549" y="150306"/>
                    <a:pt x="2286802" y="132989"/>
                    <a:pt x="2317172" y="114300"/>
                  </a:cubicBezTo>
                  <a:cubicBezTo>
                    <a:pt x="2353708" y="91817"/>
                    <a:pt x="2358827" y="74787"/>
                    <a:pt x="2400300" y="62345"/>
                  </a:cubicBezTo>
                  <a:cubicBezTo>
                    <a:pt x="2420480" y="56291"/>
                    <a:pt x="2441863" y="55418"/>
                    <a:pt x="2462645" y="51954"/>
                  </a:cubicBezTo>
                  <a:cubicBezTo>
                    <a:pt x="2473036" y="41563"/>
                    <a:pt x="2480008" y="25804"/>
                    <a:pt x="2493818" y="20782"/>
                  </a:cubicBezTo>
                  <a:cubicBezTo>
                    <a:pt x="2520061" y="11239"/>
                    <a:pt x="2549400" y="14982"/>
                    <a:pt x="2576945" y="10391"/>
                  </a:cubicBezTo>
                  <a:cubicBezTo>
                    <a:pt x="2591032" y="8043"/>
                    <a:pt x="2604654" y="3464"/>
                    <a:pt x="2618509" y="0"/>
                  </a:cubicBezTo>
                  <a:cubicBezTo>
                    <a:pt x="2628900" y="3464"/>
                    <a:pt x="2644784" y="594"/>
                    <a:pt x="2649682" y="10391"/>
                  </a:cubicBezTo>
                  <a:cubicBezTo>
                    <a:pt x="2660635" y="32297"/>
                    <a:pt x="2654940" y="59179"/>
                    <a:pt x="2660072" y="83127"/>
                  </a:cubicBezTo>
                  <a:cubicBezTo>
                    <a:pt x="2665355" y="107783"/>
                    <a:pt x="2673927" y="131618"/>
                    <a:pt x="2680854" y="155863"/>
                  </a:cubicBezTo>
                  <a:cubicBezTo>
                    <a:pt x="2683207" y="172337"/>
                    <a:pt x="2694039" y="257762"/>
                    <a:pt x="2701636" y="280554"/>
                  </a:cubicBezTo>
                  <a:cubicBezTo>
                    <a:pt x="2706534" y="295249"/>
                    <a:pt x="2714448" y="308835"/>
                    <a:pt x="2722418" y="322118"/>
                  </a:cubicBezTo>
                  <a:cubicBezTo>
                    <a:pt x="2735268" y="343535"/>
                    <a:pt x="2763982" y="384463"/>
                    <a:pt x="2763982" y="384463"/>
                  </a:cubicBezTo>
                  <a:cubicBezTo>
                    <a:pt x="2767445" y="401781"/>
                    <a:pt x="2770541" y="419177"/>
                    <a:pt x="2774372" y="436418"/>
                  </a:cubicBezTo>
                  <a:cubicBezTo>
                    <a:pt x="2777470" y="450359"/>
                    <a:pt x="2781962" y="463978"/>
                    <a:pt x="2784763" y="477982"/>
                  </a:cubicBezTo>
                  <a:cubicBezTo>
                    <a:pt x="2803050" y="569418"/>
                    <a:pt x="2785323" y="510833"/>
                    <a:pt x="2805545" y="571500"/>
                  </a:cubicBezTo>
                  <a:cubicBezTo>
                    <a:pt x="2814219" y="632218"/>
                    <a:pt x="2814172" y="641494"/>
                    <a:pt x="2826327" y="696191"/>
                  </a:cubicBezTo>
                  <a:cubicBezTo>
                    <a:pt x="2829425" y="710132"/>
                    <a:pt x="2830918" y="724704"/>
                    <a:pt x="2836718" y="737754"/>
                  </a:cubicBezTo>
                  <a:cubicBezTo>
                    <a:pt x="2845166" y="756763"/>
                    <a:pt x="2869111" y="805499"/>
                    <a:pt x="2899063" y="810491"/>
                  </a:cubicBezTo>
                  <a:cubicBezTo>
                    <a:pt x="2971134" y="822503"/>
                    <a:pt x="3044536" y="824345"/>
                    <a:pt x="3117272" y="831272"/>
                  </a:cubicBezTo>
                  <a:cubicBezTo>
                    <a:pt x="3135378" y="867484"/>
                    <a:pt x="3145568" y="884988"/>
                    <a:pt x="3158836" y="924791"/>
                  </a:cubicBezTo>
                  <a:cubicBezTo>
                    <a:pt x="3163352" y="938339"/>
                    <a:pt x="3165304" y="952623"/>
                    <a:pt x="3169227" y="966354"/>
                  </a:cubicBezTo>
                  <a:cubicBezTo>
                    <a:pt x="3172236" y="976886"/>
                    <a:pt x="3176154" y="987136"/>
                    <a:pt x="3179618" y="997527"/>
                  </a:cubicBezTo>
                  <a:cubicBezTo>
                    <a:pt x="3176154" y="1084118"/>
                    <a:pt x="3175401" y="1170860"/>
                    <a:pt x="3169227" y="1257300"/>
                  </a:cubicBezTo>
                  <a:cubicBezTo>
                    <a:pt x="3166832" y="1290823"/>
                    <a:pt x="3128664" y="1328033"/>
                    <a:pt x="3117272" y="1350818"/>
                  </a:cubicBezTo>
                  <a:cubicBezTo>
                    <a:pt x="3110345" y="1364673"/>
                    <a:pt x="3104176" y="1378933"/>
                    <a:pt x="3096491" y="1392382"/>
                  </a:cubicBezTo>
                  <a:cubicBezTo>
                    <a:pt x="3090295" y="1403225"/>
                    <a:pt x="3082328" y="1412964"/>
                    <a:pt x="3075709" y="1423554"/>
                  </a:cubicBezTo>
                  <a:cubicBezTo>
                    <a:pt x="3065005" y="1440681"/>
                    <a:pt x="3054927" y="1458191"/>
                    <a:pt x="3044536" y="1475509"/>
                  </a:cubicBezTo>
                  <a:cubicBezTo>
                    <a:pt x="3041072" y="1499754"/>
                    <a:pt x="3038526" y="1524149"/>
                    <a:pt x="3034145" y="1548245"/>
                  </a:cubicBezTo>
                  <a:cubicBezTo>
                    <a:pt x="3031590" y="1562296"/>
                    <a:pt x="3023754" y="1575528"/>
                    <a:pt x="3023754" y="1589809"/>
                  </a:cubicBezTo>
                  <a:cubicBezTo>
                    <a:pt x="3023754" y="1683391"/>
                    <a:pt x="3020126" y="1777837"/>
                    <a:pt x="3034145" y="1870363"/>
                  </a:cubicBezTo>
                  <a:cubicBezTo>
                    <a:pt x="3037887" y="1895058"/>
                    <a:pt x="3067811" y="1909014"/>
                    <a:pt x="3075709" y="1932709"/>
                  </a:cubicBezTo>
                  <a:cubicBezTo>
                    <a:pt x="3082636" y="1953491"/>
                    <a:pt x="3086242" y="1975694"/>
                    <a:pt x="3096491" y="1995054"/>
                  </a:cubicBezTo>
                  <a:cubicBezTo>
                    <a:pt x="3117621" y="2034966"/>
                    <a:pt x="3154946" y="2066511"/>
                    <a:pt x="3169227" y="2109354"/>
                  </a:cubicBezTo>
                  <a:cubicBezTo>
                    <a:pt x="3212630" y="2239562"/>
                    <a:pt x="3161072" y="2103115"/>
                    <a:pt x="3231572" y="2234045"/>
                  </a:cubicBezTo>
                  <a:cubicBezTo>
                    <a:pt x="3304104" y="2368748"/>
                    <a:pt x="3224243" y="2255448"/>
                    <a:pt x="3293918" y="2348345"/>
                  </a:cubicBezTo>
                  <a:cubicBezTo>
                    <a:pt x="3305878" y="2396183"/>
                    <a:pt x="3316510" y="2447742"/>
                    <a:pt x="3335482" y="2493818"/>
                  </a:cubicBezTo>
                  <a:cubicBezTo>
                    <a:pt x="3351417" y="2532517"/>
                    <a:pt x="3370118" y="2570018"/>
                    <a:pt x="3387436" y="2608118"/>
                  </a:cubicBezTo>
                  <a:cubicBezTo>
                    <a:pt x="3412165" y="2731762"/>
                    <a:pt x="3426346" y="2784245"/>
                    <a:pt x="3429000" y="2930236"/>
                  </a:cubicBezTo>
                  <a:cubicBezTo>
                    <a:pt x="3431142" y="3048031"/>
                    <a:pt x="3437539" y="3167243"/>
                    <a:pt x="3418609" y="3283527"/>
                  </a:cubicBezTo>
                  <a:cubicBezTo>
                    <a:pt x="3412589" y="3320505"/>
                    <a:pt x="3377045" y="3345872"/>
                    <a:pt x="3356263" y="3377045"/>
                  </a:cubicBezTo>
                  <a:cubicBezTo>
                    <a:pt x="3342408" y="3397827"/>
                    <a:pt x="3330303" y="3419888"/>
                    <a:pt x="3314700" y="3439391"/>
                  </a:cubicBezTo>
                  <a:lnTo>
                    <a:pt x="3231572" y="3543300"/>
                  </a:lnTo>
                  <a:cubicBezTo>
                    <a:pt x="3219915" y="3578273"/>
                    <a:pt x="3220945" y="3580082"/>
                    <a:pt x="3200400" y="3616036"/>
                  </a:cubicBezTo>
                  <a:cubicBezTo>
                    <a:pt x="3194204" y="3626879"/>
                    <a:pt x="3184690" y="3635797"/>
                    <a:pt x="3179618" y="3647209"/>
                  </a:cubicBezTo>
                  <a:cubicBezTo>
                    <a:pt x="3170721" y="3667227"/>
                    <a:pt x="3170987" y="3691327"/>
                    <a:pt x="3158836" y="3709554"/>
                  </a:cubicBezTo>
                  <a:cubicBezTo>
                    <a:pt x="3151909" y="3719945"/>
                    <a:pt x="3144034" y="3729763"/>
                    <a:pt x="3138054" y="3740727"/>
                  </a:cubicBezTo>
                  <a:cubicBezTo>
                    <a:pt x="3123219" y="3767924"/>
                    <a:pt x="3125881" y="3814057"/>
                    <a:pt x="3096491" y="3823854"/>
                  </a:cubicBezTo>
                  <a:cubicBezTo>
                    <a:pt x="3041624" y="3842143"/>
                    <a:pt x="3074430" y="3828170"/>
                    <a:pt x="3002972" y="3875809"/>
                  </a:cubicBezTo>
                  <a:cubicBezTo>
                    <a:pt x="2992581" y="3882736"/>
                    <a:pt x="2983647" y="3892642"/>
                    <a:pt x="2971800" y="3896591"/>
                  </a:cubicBezTo>
                  <a:cubicBezTo>
                    <a:pt x="2930912" y="3910220"/>
                    <a:pt x="2891322" y="3924605"/>
                    <a:pt x="2847109" y="3927763"/>
                  </a:cubicBezTo>
                  <a:cubicBezTo>
                    <a:pt x="2733047" y="3935910"/>
                    <a:pt x="2618509" y="3934690"/>
                    <a:pt x="2504209" y="3938154"/>
                  </a:cubicBezTo>
                  <a:cubicBezTo>
                    <a:pt x="2497282" y="3948545"/>
                    <a:pt x="2491422" y="3959733"/>
                    <a:pt x="2483427" y="3969327"/>
                  </a:cubicBezTo>
                  <a:cubicBezTo>
                    <a:pt x="2474019" y="3980616"/>
                    <a:pt x="2459391" y="3987654"/>
                    <a:pt x="2452254" y="4000500"/>
                  </a:cubicBezTo>
                  <a:cubicBezTo>
                    <a:pt x="2441615" y="4019649"/>
                    <a:pt x="2451065" y="4053048"/>
                    <a:pt x="2431472" y="4062845"/>
                  </a:cubicBezTo>
                  <a:cubicBezTo>
                    <a:pt x="2417618" y="4069772"/>
                    <a:pt x="2404412" y="4078188"/>
                    <a:pt x="2389909" y="4083627"/>
                  </a:cubicBezTo>
                  <a:cubicBezTo>
                    <a:pt x="2344827" y="4100533"/>
                    <a:pt x="2272566" y="4100129"/>
                    <a:pt x="2234045" y="4104409"/>
                  </a:cubicBezTo>
                  <a:cubicBezTo>
                    <a:pt x="2178537" y="4110577"/>
                    <a:pt x="2123209" y="4118264"/>
                    <a:pt x="2067791" y="4125191"/>
                  </a:cubicBezTo>
                  <a:lnTo>
                    <a:pt x="904009" y="4114800"/>
                  </a:lnTo>
                  <a:cubicBezTo>
                    <a:pt x="889730" y="4114554"/>
                    <a:pt x="876177" y="4108332"/>
                    <a:pt x="862445" y="4104409"/>
                  </a:cubicBezTo>
                  <a:cubicBezTo>
                    <a:pt x="758086" y="4074592"/>
                    <a:pt x="919655" y="4116114"/>
                    <a:pt x="789709" y="4083627"/>
                  </a:cubicBezTo>
                  <a:cubicBezTo>
                    <a:pt x="775854" y="4073236"/>
                    <a:pt x="764131" y="4059115"/>
                    <a:pt x="748145" y="4052454"/>
                  </a:cubicBezTo>
                  <a:cubicBezTo>
                    <a:pt x="721780" y="4041469"/>
                    <a:pt x="665018" y="4031672"/>
                    <a:pt x="665018" y="4031672"/>
                  </a:cubicBezTo>
                </a:path>
              </a:pathLst>
            </a:cu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9116108" y="3381418"/>
              <a:ext cx="1732420" cy="727269"/>
            </a:xfrm>
            <a:prstGeom prst="rect">
              <a:avLst/>
            </a:prstGeom>
            <a:noFill/>
          </p:spPr>
          <p:txBody>
            <a:bodyPr wrap="square" rtlCol="0">
              <a:spAutoFit/>
            </a:bodyPr>
            <a:lstStyle/>
            <a:p>
              <a:r>
                <a:rPr lang="de-DE" b="1" dirty="0" smtClean="0">
                  <a:latin typeface="Dotum" panose="020B0600000101010101" pitchFamily="34" charset="-127"/>
                  <a:ea typeface="Dotum" panose="020B0600000101010101" pitchFamily="34" charset="-127"/>
                </a:rPr>
                <a:t>LANGUAGE-Country</a:t>
              </a:r>
              <a:endParaRPr lang="de-DE" b="1" dirty="0">
                <a:latin typeface="Dotum" panose="020B0600000101010101" pitchFamily="34" charset="-127"/>
                <a:ea typeface="Dotum" panose="020B0600000101010101" pitchFamily="34" charset="-127"/>
              </a:endParaRPr>
            </a:p>
          </p:txBody>
        </p:sp>
        <p:sp>
          <p:nvSpPr>
            <p:cNvPr id="29" name="Textfeld 28"/>
            <p:cNvSpPr txBox="1"/>
            <p:nvPr/>
          </p:nvSpPr>
          <p:spPr>
            <a:xfrm>
              <a:off x="8927238" y="3984243"/>
              <a:ext cx="1715021" cy="646331"/>
            </a:xfrm>
            <a:prstGeom prst="rect">
              <a:avLst/>
            </a:prstGeom>
            <a:noFill/>
          </p:spPr>
          <p:txBody>
            <a:bodyPr wrap="square" rtlCol="0">
              <a:spAutoFit/>
            </a:bodyPr>
            <a:lstStyle/>
            <a:p>
              <a:r>
                <a:rPr lang="de-DE" i="1" dirty="0" smtClean="0">
                  <a:solidFill>
                    <a:schemeClr val="bg1"/>
                  </a:solidFill>
                </a:rPr>
                <a:t>Words, </a:t>
              </a:r>
              <a:r>
                <a:rPr lang="de-DE" i="1" dirty="0" err="1" smtClean="0">
                  <a:solidFill>
                    <a:schemeClr val="bg1"/>
                  </a:solidFill>
                </a:rPr>
                <a:t>words</a:t>
              </a:r>
              <a:r>
                <a:rPr lang="de-DE" i="1" dirty="0" smtClean="0">
                  <a:solidFill>
                    <a:schemeClr val="bg1"/>
                  </a:solidFill>
                </a:rPr>
                <a:t>, </a:t>
              </a:r>
              <a:r>
                <a:rPr lang="de-DE" i="1" dirty="0" err="1" smtClean="0">
                  <a:solidFill>
                    <a:schemeClr val="bg1"/>
                  </a:solidFill>
                </a:rPr>
                <a:t>words</a:t>
              </a:r>
              <a:endParaRPr lang="de-DE" i="1" dirty="0">
                <a:solidFill>
                  <a:schemeClr val="bg1"/>
                </a:solidFill>
              </a:endParaRPr>
            </a:p>
          </p:txBody>
        </p:sp>
        <p:sp>
          <p:nvSpPr>
            <p:cNvPr id="30" name="Textfeld 29"/>
            <p:cNvSpPr txBox="1"/>
            <p:nvPr/>
          </p:nvSpPr>
          <p:spPr>
            <a:xfrm>
              <a:off x="9760912" y="4815050"/>
              <a:ext cx="1715021" cy="369332"/>
            </a:xfrm>
            <a:prstGeom prst="rect">
              <a:avLst/>
            </a:prstGeom>
            <a:noFill/>
          </p:spPr>
          <p:txBody>
            <a:bodyPr wrap="square" rtlCol="0">
              <a:spAutoFit/>
            </a:bodyPr>
            <a:lstStyle/>
            <a:p>
              <a:r>
                <a:rPr lang="de-DE" i="1" dirty="0" err="1" smtClean="0">
                  <a:solidFill>
                    <a:schemeClr val="bg1"/>
                  </a:solidFill>
                </a:rPr>
                <a:t>Opinions</a:t>
              </a:r>
              <a:r>
                <a:rPr lang="de-DE" i="1" dirty="0" smtClean="0">
                  <a:solidFill>
                    <a:schemeClr val="bg1"/>
                  </a:solidFill>
                </a:rPr>
                <a:t>, </a:t>
              </a:r>
              <a:r>
                <a:rPr lang="de-DE" i="1" dirty="0" err="1" smtClean="0">
                  <a:solidFill>
                    <a:schemeClr val="bg1"/>
                  </a:solidFill>
                </a:rPr>
                <a:t>views</a:t>
              </a:r>
              <a:endParaRPr lang="de-DE" i="1" dirty="0">
                <a:solidFill>
                  <a:schemeClr val="bg1"/>
                </a:solidFill>
              </a:endParaRPr>
            </a:p>
          </p:txBody>
        </p:sp>
        <p:sp>
          <p:nvSpPr>
            <p:cNvPr id="31" name="Textfeld 30"/>
            <p:cNvSpPr txBox="1"/>
            <p:nvPr/>
          </p:nvSpPr>
          <p:spPr>
            <a:xfrm>
              <a:off x="7890235" y="5029357"/>
              <a:ext cx="1898379" cy="727269"/>
            </a:xfrm>
            <a:prstGeom prst="rect">
              <a:avLst/>
            </a:prstGeom>
            <a:noFill/>
          </p:spPr>
          <p:txBody>
            <a:bodyPr wrap="square" rtlCol="0">
              <a:spAutoFit/>
            </a:bodyPr>
            <a:lstStyle/>
            <a:p>
              <a:r>
                <a:rPr lang="de-DE" i="1" dirty="0" err="1" smtClean="0">
                  <a:solidFill>
                    <a:schemeClr val="bg1"/>
                  </a:solidFill>
                </a:rPr>
                <a:t>Students</a:t>
              </a:r>
              <a:r>
                <a:rPr lang="de-DE" i="1" dirty="0" smtClean="0">
                  <a:solidFill>
                    <a:schemeClr val="bg1"/>
                  </a:solidFill>
                </a:rPr>
                <a:t> </a:t>
              </a:r>
              <a:r>
                <a:rPr lang="de-DE" i="1" dirty="0" err="1" smtClean="0">
                  <a:solidFill>
                    <a:schemeClr val="bg1"/>
                  </a:solidFill>
                </a:rPr>
                <a:t>smile</a:t>
              </a:r>
              <a:r>
                <a:rPr lang="de-DE" i="1" dirty="0" smtClean="0">
                  <a:solidFill>
                    <a:schemeClr val="bg1"/>
                  </a:solidFill>
                </a:rPr>
                <a:t>, </a:t>
              </a:r>
              <a:r>
                <a:rPr lang="de-DE" i="1" dirty="0" err="1" smtClean="0">
                  <a:solidFill>
                    <a:schemeClr val="bg1"/>
                  </a:solidFill>
                </a:rPr>
                <a:t>have</a:t>
              </a:r>
              <a:r>
                <a:rPr lang="de-DE" i="1" dirty="0" smtClean="0">
                  <a:solidFill>
                    <a:schemeClr val="bg1"/>
                  </a:solidFill>
                </a:rPr>
                <a:t> </a:t>
              </a:r>
              <a:r>
                <a:rPr lang="de-DE" i="1" dirty="0" err="1" smtClean="0">
                  <a:solidFill>
                    <a:schemeClr val="bg1"/>
                  </a:solidFill>
                </a:rPr>
                <a:t>fun</a:t>
              </a:r>
              <a:endParaRPr lang="de-DE" i="1" dirty="0">
                <a:solidFill>
                  <a:schemeClr val="bg1"/>
                </a:solidFill>
              </a:endParaRPr>
            </a:p>
          </p:txBody>
        </p:sp>
        <p:sp>
          <p:nvSpPr>
            <p:cNvPr id="32" name="Textfeld 31"/>
            <p:cNvSpPr txBox="1"/>
            <p:nvPr/>
          </p:nvSpPr>
          <p:spPr>
            <a:xfrm>
              <a:off x="8329039" y="5845743"/>
              <a:ext cx="2512181" cy="727269"/>
            </a:xfrm>
            <a:prstGeom prst="rect">
              <a:avLst/>
            </a:prstGeom>
            <a:noFill/>
          </p:spPr>
          <p:txBody>
            <a:bodyPr wrap="square" rtlCol="0">
              <a:spAutoFit/>
            </a:bodyPr>
            <a:lstStyle/>
            <a:p>
              <a:r>
                <a:rPr lang="de-DE" i="1" dirty="0" smtClean="0">
                  <a:solidFill>
                    <a:schemeClr val="bg1"/>
                  </a:solidFill>
                </a:rPr>
                <a:t>Reading, Listening, </a:t>
              </a:r>
              <a:r>
                <a:rPr lang="de-DE" i="1" dirty="0" err="1" smtClean="0">
                  <a:solidFill>
                    <a:schemeClr val="bg1"/>
                  </a:solidFill>
                </a:rPr>
                <a:t>writing</a:t>
              </a:r>
              <a:r>
                <a:rPr lang="de-DE" i="1" dirty="0" smtClean="0">
                  <a:solidFill>
                    <a:schemeClr val="bg1"/>
                  </a:solidFill>
                </a:rPr>
                <a:t>, </a:t>
              </a:r>
              <a:r>
                <a:rPr lang="de-DE" i="1" dirty="0" err="1" smtClean="0">
                  <a:solidFill>
                    <a:schemeClr val="bg1"/>
                  </a:solidFill>
                </a:rPr>
                <a:t>hearing</a:t>
              </a:r>
              <a:endParaRPr lang="de-DE" i="1" dirty="0">
                <a:solidFill>
                  <a:schemeClr val="bg1"/>
                </a:solidFill>
              </a:endParaRPr>
            </a:p>
          </p:txBody>
        </p:sp>
      </p:grpSp>
      <p:sp>
        <p:nvSpPr>
          <p:cNvPr id="34" name="Textfeld 33"/>
          <p:cNvSpPr txBox="1"/>
          <p:nvPr/>
        </p:nvSpPr>
        <p:spPr>
          <a:xfrm>
            <a:off x="1627417" y="1591278"/>
            <a:ext cx="4752134" cy="1200329"/>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latin typeface="Dotum" panose="020B0600000101010101" pitchFamily="34" charset="-127"/>
                <a:ea typeface="Dotum" panose="020B0600000101010101" pitchFamily="34" charset="-127"/>
              </a:rPr>
              <a:t>Structured</a:t>
            </a:r>
          </a:p>
          <a:p>
            <a:pPr marL="285750" indent="-285750">
              <a:buFont typeface="Arial" panose="020B0604020202020204" pitchFamily="34" charset="0"/>
              <a:buChar char="•"/>
            </a:pPr>
            <a:r>
              <a:rPr lang="en-US" sz="1200" dirty="0" smtClean="0">
                <a:latin typeface="Dotum" panose="020B0600000101010101" pitchFamily="34" charset="-127"/>
                <a:ea typeface="Dotum" panose="020B0600000101010101" pitchFamily="34" charset="-127"/>
              </a:rPr>
              <a:t>ambitious// high expectations from students</a:t>
            </a:r>
          </a:p>
          <a:p>
            <a:pPr marL="285750" indent="-285750">
              <a:buFont typeface="Arial" panose="020B0604020202020204" pitchFamily="34" charset="0"/>
              <a:buChar char="•"/>
            </a:pPr>
            <a:r>
              <a:rPr lang="en-US" sz="1200" dirty="0" smtClean="0">
                <a:latin typeface="Dotum" panose="020B0600000101010101" pitchFamily="34" charset="-127"/>
                <a:ea typeface="Dotum" panose="020B0600000101010101" pitchFamily="34" charset="-127"/>
              </a:rPr>
              <a:t>Interactive, but too fast</a:t>
            </a:r>
          </a:p>
          <a:p>
            <a:pPr marL="285750" indent="-285750">
              <a:buFont typeface="Arial" panose="020B0604020202020204" pitchFamily="34" charset="0"/>
              <a:buChar char="•"/>
            </a:pPr>
            <a:r>
              <a:rPr lang="en-US" sz="1200" dirty="0" smtClean="0">
                <a:latin typeface="Dotum" panose="020B0600000101010101" pitchFamily="34" charset="-127"/>
                <a:ea typeface="Dotum" panose="020B0600000101010101" pitchFamily="34" charset="-127"/>
              </a:rPr>
              <a:t>Kind of perfectionistic in planning &amp; design </a:t>
            </a:r>
          </a:p>
          <a:p>
            <a:pPr marL="285750" indent="-285750">
              <a:buFont typeface="Arial" panose="020B0604020202020204" pitchFamily="34" charset="0"/>
              <a:buChar char="•"/>
            </a:pPr>
            <a:r>
              <a:rPr lang="en-US" sz="1200" dirty="0" smtClean="0">
                <a:latin typeface="Dotum" panose="020B0600000101010101" pitchFamily="34" charset="-127"/>
                <a:ea typeface="Dotum" panose="020B0600000101010101" pitchFamily="34" charset="-127"/>
              </a:rPr>
              <a:t>Experiences teaching content to  Germans/Internationals in English language</a:t>
            </a:r>
            <a:endParaRPr lang="en-US" sz="1200" dirty="0">
              <a:latin typeface="Dotum" panose="020B0600000101010101" pitchFamily="34" charset="-127"/>
              <a:ea typeface="Dotum" panose="020B0600000101010101" pitchFamily="34" charset="-127"/>
            </a:endParaRPr>
          </a:p>
        </p:txBody>
      </p:sp>
      <p:sp>
        <p:nvSpPr>
          <p:cNvPr id="35" name="Textfeld 34"/>
          <p:cNvSpPr txBox="1"/>
          <p:nvPr/>
        </p:nvSpPr>
        <p:spPr>
          <a:xfrm>
            <a:off x="6756709" y="1725721"/>
            <a:ext cx="4260315"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latin typeface="Dotum" panose="020B0600000101010101" pitchFamily="34" charset="-127"/>
                <a:ea typeface="Dotum" panose="020B0600000101010101" pitchFamily="34" charset="-127"/>
              </a:rPr>
              <a:t>Less Structured &amp; very flexible</a:t>
            </a:r>
          </a:p>
          <a:p>
            <a:pPr marL="285750" indent="-285750">
              <a:buFont typeface="Arial" panose="020B0604020202020204" pitchFamily="34" charset="0"/>
              <a:buChar char="•"/>
            </a:pPr>
            <a:r>
              <a:rPr lang="en-US" sz="1200" dirty="0" smtClean="0">
                <a:latin typeface="Dotum" panose="020B0600000101010101" pitchFamily="34" charset="-127"/>
                <a:ea typeface="Dotum" panose="020B0600000101010101" pitchFamily="34" charset="-127"/>
              </a:rPr>
              <a:t>Very Student-friendly</a:t>
            </a:r>
          </a:p>
          <a:p>
            <a:pPr marL="285750" indent="-285750">
              <a:buFont typeface="Arial" panose="020B0604020202020204" pitchFamily="34" charset="0"/>
              <a:buChar char="•"/>
            </a:pPr>
            <a:r>
              <a:rPr lang="en-US" sz="1200" dirty="0" smtClean="0">
                <a:latin typeface="Dotum" panose="020B0600000101010101" pitchFamily="34" charset="-127"/>
                <a:ea typeface="Dotum" panose="020B0600000101010101" pitchFamily="34" charset="-127"/>
              </a:rPr>
              <a:t>Interactive, but talks a lot too.</a:t>
            </a:r>
          </a:p>
          <a:p>
            <a:pPr marL="285750" indent="-285750">
              <a:buFont typeface="Arial" panose="020B0604020202020204" pitchFamily="34" charset="0"/>
              <a:buChar char="•"/>
            </a:pPr>
            <a:r>
              <a:rPr lang="en-US" sz="1200" dirty="0" smtClean="0">
                <a:latin typeface="Dotum" panose="020B0600000101010101" pitchFamily="34" charset="-127"/>
                <a:ea typeface="Dotum" panose="020B0600000101010101" pitchFamily="34" charset="-127"/>
              </a:rPr>
              <a:t>“see as it goes” approach</a:t>
            </a:r>
          </a:p>
          <a:p>
            <a:pPr marL="285750" indent="-285750">
              <a:buFont typeface="Arial" panose="020B0604020202020204" pitchFamily="34" charset="0"/>
              <a:buChar char="•"/>
            </a:pPr>
            <a:r>
              <a:rPr lang="en-US" sz="1200" dirty="0" smtClean="0">
                <a:latin typeface="Dotum" panose="020B0600000101010101" pitchFamily="34" charset="-127"/>
                <a:ea typeface="Dotum" panose="020B0600000101010101" pitchFamily="34" charset="-127"/>
              </a:rPr>
              <a:t>Experiences with Germans learning English</a:t>
            </a:r>
            <a:endParaRPr lang="en-US" sz="1200" dirty="0">
              <a:latin typeface="Dotum" panose="020B0600000101010101" pitchFamily="34" charset="-127"/>
              <a:ea typeface="Dotum" panose="020B0600000101010101" pitchFamily="34" charset="-127"/>
            </a:endParaRPr>
          </a:p>
        </p:txBody>
      </p:sp>
      <p:sp>
        <p:nvSpPr>
          <p:cNvPr id="36" name="Textfeld 35"/>
          <p:cNvSpPr txBox="1"/>
          <p:nvPr/>
        </p:nvSpPr>
        <p:spPr>
          <a:xfrm>
            <a:off x="4215741" y="3824967"/>
            <a:ext cx="4359956" cy="3023905"/>
          </a:xfrm>
          <a:prstGeom prst="rect">
            <a:avLst/>
          </a:prstGeom>
          <a:noFill/>
        </p:spPr>
        <p:txBody>
          <a:bodyPr wrap="square" rtlCol="0">
            <a:spAutoFit/>
          </a:bodyPr>
          <a:lstStyle/>
          <a:p>
            <a:r>
              <a:rPr lang="en-US" dirty="0"/>
              <a:t>Plan and implement a trip together where participants experience a coherent travel experience of the two countries in a limited time and meet a set of skill requirements </a:t>
            </a:r>
            <a:r>
              <a:rPr lang="en-US" dirty="0" smtClean="0"/>
              <a:t>set by </a:t>
            </a:r>
            <a:r>
              <a:rPr lang="en-US" dirty="0"/>
              <a:t>the residents of </a:t>
            </a:r>
            <a:r>
              <a:rPr lang="en-US" dirty="0" smtClean="0"/>
              <a:t>each country.</a:t>
            </a:r>
          </a:p>
          <a:p>
            <a:endParaRPr lang="de-DE" sz="1050" dirty="0"/>
          </a:p>
          <a:p>
            <a:r>
              <a:rPr lang="de-DE" u="sng" dirty="0" err="1" smtClean="0"/>
              <a:t>Conditions</a:t>
            </a:r>
            <a:r>
              <a:rPr lang="de-DE" u="sng" dirty="0" smtClean="0"/>
              <a:t>: </a:t>
            </a:r>
          </a:p>
          <a:p>
            <a:pPr marL="285750" indent="-285750">
              <a:buFontTx/>
              <a:buChar char="-"/>
            </a:pPr>
            <a:r>
              <a:rPr lang="en-US" dirty="0"/>
              <a:t>Participants must perceive the countries as a symbiosis and not as individual parts</a:t>
            </a:r>
            <a:r>
              <a:rPr lang="en-US" dirty="0" smtClean="0"/>
              <a:t>.</a:t>
            </a:r>
          </a:p>
          <a:p>
            <a:pPr marL="285750" indent="-285750">
              <a:buFontTx/>
              <a:buChar char="-"/>
            </a:pPr>
            <a:r>
              <a:rPr lang="de-DE" dirty="0" smtClean="0"/>
              <a:t>15 </a:t>
            </a:r>
            <a:r>
              <a:rPr lang="de-DE" dirty="0" err="1" smtClean="0"/>
              <a:t>weeks</a:t>
            </a:r>
            <a:endParaRPr lang="de-DE" dirty="0" smtClean="0"/>
          </a:p>
          <a:p>
            <a:endParaRPr lang="de-DE" dirty="0"/>
          </a:p>
        </p:txBody>
      </p:sp>
      <p:cxnSp>
        <p:nvCxnSpPr>
          <p:cNvPr id="4" name="Gerade Verbindung mit Pfeil 3"/>
          <p:cNvCxnSpPr>
            <a:stCxn id="26" idx="2"/>
          </p:cNvCxnSpPr>
          <p:nvPr/>
        </p:nvCxnSpPr>
        <p:spPr>
          <a:xfrm>
            <a:off x="1089885" y="2586878"/>
            <a:ext cx="3709971" cy="842122"/>
          </a:xfrm>
          <a:prstGeom prst="straightConnector1">
            <a:avLst/>
          </a:prstGeom>
          <a:ln w="127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a:stCxn id="27" idx="4"/>
          </p:cNvCxnSpPr>
          <p:nvPr/>
        </p:nvCxnSpPr>
        <p:spPr>
          <a:xfrm flipH="1">
            <a:off x="7320136" y="2539203"/>
            <a:ext cx="3811810" cy="889797"/>
          </a:xfrm>
          <a:prstGeom prst="straightConnector1">
            <a:avLst/>
          </a:prstGeom>
          <a:ln w="12700">
            <a:solidFill>
              <a:srgbClr val="00B0F0"/>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982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EF3F8A-90C5-45A9-94CF-9522730D1167}"/>
              </a:ext>
            </a:extLst>
          </p:cNvPr>
          <p:cNvSpPr>
            <a:spLocks noGrp="1"/>
          </p:cNvSpPr>
          <p:nvPr>
            <p:ph type="title"/>
          </p:nvPr>
        </p:nvSpPr>
        <p:spPr/>
        <p:txBody>
          <a:bodyPr>
            <a:normAutofit/>
          </a:bodyPr>
          <a:lstStyle/>
          <a:p>
            <a:r>
              <a:rPr lang="de-DE" sz="3600" dirty="0"/>
              <a:t>Content </a:t>
            </a:r>
            <a:r>
              <a:rPr lang="de-DE" sz="3600" dirty="0" err="1"/>
              <a:t>teachers</a:t>
            </a:r>
            <a:r>
              <a:rPr lang="de-DE" sz="3600" dirty="0"/>
              <a:t> and </a:t>
            </a:r>
            <a:r>
              <a:rPr lang="de-DE" sz="3600" dirty="0" err="1"/>
              <a:t>language</a:t>
            </a:r>
            <a:r>
              <a:rPr lang="de-DE" sz="3600" dirty="0"/>
              <a:t> </a:t>
            </a:r>
            <a:r>
              <a:rPr lang="de-DE" sz="3600" dirty="0" err="1"/>
              <a:t>teachers</a:t>
            </a:r>
            <a:r>
              <a:rPr lang="de-DE" sz="3600" dirty="0"/>
              <a:t>: </a:t>
            </a:r>
            <a:r>
              <a:rPr lang="de-DE" sz="3600" dirty="0" err="1"/>
              <a:t>closed</a:t>
            </a:r>
            <a:r>
              <a:rPr lang="de-DE" sz="3600" dirty="0"/>
              <a:t> vs. open </a:t>
            </a:r>
            <a:r>
              <a:rPr lang="de-DE" sz="3600" dirty="0" err="1"/>
              <a:t>closed</a:t>
            </a:r>
            <a:r>
              <a:rPr lang="de-DE" sz="3600" dirty="0"/>
              <a:t> </a:t>
            </a:r>
            <a:r>
              <a:rPr lang="de-DE" sz="3600" dirty="0" err="1"/>
              <a:t>system</a:t>
            </a:r>
            <a:r>
              <a:rPr lang="de-DE" sz="3600" dirty="0"/>
              <a:t>? (Trent 2010)</a:t>
            </a:r>
          </a:p>
        </p:txBody>
      </p:sp>
      <p:sp>
        <p:nvSpPr>
          <p:cNvPr id="3" name="Inhaltsplatzhalter 2">
            <a:extLst>
              <a:ext uri="{FF2B5EF4-FFF2-40B4-BE49-F238E27FC236}">
                <a16:creationId xmlns:a16="http://schemas.microsoft.com/office/drawing/2014/main" id="{C77D6803-C6AF-417D-ADCE-DE3D185AB066}"/>
              </a:ext>
            </a:extLst>
          </p:cNvPr>
          <p:cNvSpPr>
            <a:spLocks noGrp="1"/>
          </p:cNvSpPr>
          <p:nvPr>
            <p:ph idx="1"/>
          </p:nvPr>
        </p:nvSpPr>
        <p:spPr>
          <a:xfrm>
            <a:off x="838200" y="1825624"/>
            <a:ext cx="10515600" cy="4843735"/>
          </a:xfrm>
        </p:spPr>
        <p:txBody>
          <a:bodyPr/>
          <a:lstStyle/>
          <a:p>
            <a:r>
              <a:rPr lang="de-DE" b="1" dirty="0"/>
              <a:t>Content </a:t>
            </a:r>
            <a:r>
              <a:rPr lang="de-DE" b="1" dirty="0" err="1"/>
              <a:t>teachers</a:t>
            </a:r>
            <a:r>
              <a:rPr lang="de-DE" b="1" dirty="0"/>
              <a:t> </a:t>
            </a:r>
            <a:r>
              <a:rPr lang="de-DE" dirty="0" err="1"/>
              <a:t>generally</a:t>
            </a:r>
            <a:r>
              <a:rPr lang="de-DE" dirty="0"/>
              <a:t>:</a:t>
            </a:r>
          </a:p>
          <a:p>
            <a:pPr marL="285750" indent="-285750">
              <a:buFont typeface="Arial" panose="020B0604020202020204" pitchFamily="34" charset="0"/>
              <a:buChar char="•"/>
            </a:pPr>
            <a:r>
              <a:rPr lang="de-DE" dirty="0" err="1"/>
              <a:t>regard</a:t>
            </a:r>
            <a:r>
              <a:rPr lang="de-DE" dirty="0"/>
              <a:t> </a:t>
            </a:r>
            <a:r>
              <a:rPr lang="en-US" sz="2400" dirty="0">
                <a:latin typeface="Dotum" panose="020B0600000101010101" pitchFamily="34" charset="-127"/>
                <a:ea typeface="Dotum" panose="020B0600000101010101" pitchFamily="34" charset="-127"/>
              </a:rPr>
              <a:t>‘real world’ in terms of finite skills and knowledge</a:t>
            </a:r>
          </a:p>
          <a:p>
            <a:pPr marL="285750" indent="-285750">
              <a:buFont typeface="Arial" panose="020B0604020202020204" pitchFamily="34" charset="0"/>
              <a:buChar char="•"/>
            </a:pPr>
            <a:r>
              <a:rPr lang="en-US" sz="2400" dirty="0">
                <a:latin typeface="Dotum" panose="020B0600000101010101" pitchFamily="34" charset="-127"/>
                <a:ea typeface="Dotum" panose="020B0600000101010101" pitchFamily="34" charset="-127"/>
              </a:rPr>
              <a:t>Teacher controls class to transmit knowledge</a:t>
            </a:r>
          </a:p>
          <a:p>
            <a:pPr marL="285750" indent="-285750">
              <a:buFont typeface="Arial" panose="020B0604020202020204" pitchFamily="34" charset="0"/>
              <a:buChar char="•"/>
            </a:pPr>
            <a:r>
              <a:rPr lang="en-US" sz="2400" dirty="0">
                <a:latin typeface="Dotum" panose="020B0600000101010101" pitchFamily="34" charset="-127"/>
                <a:ea typeface="Dotum" panose="020B0600000101010101" pitchFamily="34" charset="-127"/>
              </a:rPr>
              <a:t>Align teaching with syllabus and exams</a:t>
            </a:r>
          </a:p>
          <a:p>
            <a:pPr marL="285750" indent="-285750">
              <a:buFont typeface="Arial" panose="020B0604020202020204" pitchFamily="34" charset="0"/>
              <a:buChar char="•"/>
            </a:pPr>
            <a:endParaRPr lang="en-US" dirty="0">
              <a:latin typeface="Dotum" panose="020B0600000101010101" pitchFamily="34" charset="-127"/>
              <a:ea typeface="Dotum" panose="020B0600000101010101" pitchFamily="34" charset="-127"/>
            </a:endParaRPr>
          </a:p>
          <a:p>
            <a:pPr marL="285750" indent="-285750">
              <a:buFont typeface="Arial" panose="020B0604020202020204" pitchFamily="34" charset="0"/>
              <a:buChar char="•"/>
            </a:pPr>
            <a:r>
              <a:rPr lang="en-US" sz="2400" b="1" dirty="0">
                <a:latin typeface="Dotum" panose="020B0600000101010101" pitchFamily="34" charset="-127"/>
                <a:ea typeface="Dotum" panose="020B0600000101010101" pitchFamily="34" charset="-127"/>
              </a:rPr>
              <a:t>Language teachers </a:t>
            </a:r>
            <a:r>
              <a:rPr lang="en-US" sz="2400" dirty="0">
                <a:latin typeface="Dotum" panose="020B0600000101010101" pitchFamily="34" charset="-127"/>
                <a:ea typeface="Dotum" panose="020B0600000101010101" pitchFamily="34" charset="-127"/>
              </a:rPr>
              <a:t>tend to:</a:t>
            </a:r>
          </a:p>
          <a:p>
            <a:pPr marL="285750" indent="-285750">
              <a:buFont typeface="Arial" panose="020B0604020202020204" pitchFamily="34" charset="0"/>
              <a:buChar char="•"/>
            </a:pPr>
            <a:r>
              <a:rPr lang="en-US" dirty="0">
                <a:latin typeface="Dotum" panose="020B0600000101010101" pitchFamily="34" charset="-127"/>
                <a:ea typeface="Dotum" panose="020B0600000101010101" pitchFamily="34" charset="-127"/>
              </a:rPr>
              <a:t>Define ‘real world’ as uncertain and beyond sets of skills and knowledge</a:t>
            </a:r>
          </a:p>
          <a:p>
            <a:pPr marL="285750" indent="-285750">
              <a:buFont typeface="Arial" panose="020B0604020202020204" pitchFamily="34" charset="0"/>
              <a:buChar char="•"/>
            </a:pPr>
            <a:r>
              <a:rPr lang="en-US" sz="2400" dirty="0">
                <a:latin typeface="Dotum" panose="020B0600000101010101" pitchFamily="34" charset="-127"/>
                <a:ea typeface="Dotum" panose="020B0600000101010101" pitchFamily="34" charset="-127"/>
              </a:rPr>
              <a:t>Emphasi</a:t>
            </a:r>
            <a:r>
              <a:rPr lang="en-US" dirty="0">
                <a:latin typeface="Dotum" panose="020B0600000101010101" pitchFamily="34" charset="-127"/>
                <a:ea typeface="Dotum" panose="020B0600000101010101" pitchFamily="34" charset="-127"/>
              </a:rPr>
              <a:t>ze negotiation, challenge to knowledge, lack of predetermined answers</a:t>
            </a:r>
          </a:p>
          <a:p>
            <a:pPr marL="285750" indent="-285750">
              <a:buFont typeface="Arial" panose="020B0604020202020204" pitchFamily="34" charset="0"/>
              <a:buChar char="•"/>
            </a:pPr>
            <a:r>
              <a:rPr lang="en-US" dirty="0">
                <a:latin typeface="Dotum" panose="020B0600000101010101" pitchFamily="34" charset="-127"/>
                <a:ea typeface="Dotum" panose="020B0600000101010101" pitchFamily="34" charset="-127"/>
              </a:rPr>
              <a:t>Align teaching with challenges of real communication. </a:t>
            </a:r>
          </a:p>
          <a:p>
            <a:pPr marL="285750" indent="-285750">
              <a:buFont typeface="Arial" panose="020B0604020202020204" pitchFamily="34" charset="0"/>
              <a:buChar char="•"/>
            </a:pPr>
            <a:endParaRPr lang="en-US" sz="2400" dirty="0">
              <a:latin typeface="Dotum" panose="020B0600000101010101" pitchFamily="34" charset="-127"/>
              <a:ea typeface="Dotum" panose="020B0600000101010101" pitchFamily="34" charset="-127"/>
            </a:endParaRPr>
          </a:p>
          <a:p>
            <a:pPr marL="285750" indent="-285750">
              <a:buFont typeface="Arial" panose="020B0604020202020204" pitchFamily="34" charset="0"/>
              <a:buChar char="•"/>
            </a:pPr>
            <a:endParaRPr lang="en-US" sz="2400" dirty="0">
              <a:latin typeface="Dotum" panose="020B0600000101010101" pitchFamily="34" charset="-127"/>
              <a:ea typeface="Dotum" panose="020B0600000101010101" pitchFamily="34" charset="-127"/>
            </a:endParaRPr>
          </a:p>
          <a:p>
            <a:pPr marL="285750" indent="-285750">
              <a:buFont typeface="Arial" panose="020B0604020202020204" pitchFamily="34" charset="0"/>
              <a:buChar char="•"/>
            </a:pPr>
            <a:endParaRPr lang="en-US" dirty="0">
              <a:latin typeface="Dotum" panose="020B0600000101010101" pitchFamily="34" charset="-127"/>
              <a:ea typeface="Dotum" panose="020B0600000101010101" pitchFamily="34" charset="-127"/>
            </a:endParaRPr>
          </a:p>
          <a:p>
            <a:pPr marL="285750" indent="-285750">
              <a:buFont typeface="Arial" panose="020B0604020202020204" pitchFamily="34" charset="0"/>
              <a:buChar char="•"/>
            </a:pPr>
            <a:endParaRPr lang="en-US" sz="2400" dirty="0">
              <a:latin typeface="Dotum" panose="020B0600000101010101" pitchFamily="34" charset="-127"/>
              <a:ea typeface="Dotum" panose="020B0600000101010101" pitchFamily="34" charset="-127"/>
            </a:endParaRPr>
          </a:p>
          <a:p>
            <a:endParaRPr lang="de-DE" dirty="0"/>
          </a:p>
        </p:txBody>
      </p:sp>
    </p:spTree>
    <p:extLst>
      <p:ext uri="{BB962C8B-B14F-4D97-AF65-F5344CB8AC3E}">
        <p14:creationId xmlns:p14="http://schemas.microsoft.com/office/powerpoint/2010/main" val="1344840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3946</Words>
  <Application>Microsoft Office PowerPoint</Application>
  <DocSecurity>0</DocSecurity>
  <PresentationFormat>Breitbild</PresentationFormat>
  <Paragraphs>302</Paragraphs>
  <Slides>28</Slides>
  <Notes>2</Notes>
  <HiddenSlides>3</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Dotum</vt:lpstr>
      <vt:lpstr>Arial</vt:lpstr>
      <vt:lpstr>Calibri</vt:lpstr>
      <vt:lpstr>Calibri Light</vt:lpstr>
      <vt:lpstr>Times New Roman</vt:lpstr>
      <vt:lpstr>Wingdings</vt:lpstr>
      <vt:lpstr>Office</vt:lpstr>
      <vt:lpstr>Reflection on a first CLIL experience within a English BA-Program -CLIL4ALL Workshop in Córdoba-  </vt:lpstr>
      <vt:lpstr>PowerPoint-Präsentation</vt:lpstr>
      <vt:lpstr>PowerPoint-Präsentation</vt:lpstr>
      <vt:lpstr>Introduction to the CLIL Setting 20 CP Mandatory Specialization in the Bachelor-Program „European Business Management“</vt:lpstr>
      <vt:lpstr>Introduction to the CLIL Setting Classification in Team Teaching Forms</vt:lpstr>
      <vt:lpstr>PowerPoint-Präsentation</vt:lpstr>
      <vt:lpstr>My CLIL experience – in a nutshell John</vt:lpstr>
      <vt:lpstr>My CLIL experience – in a nutshell Sandra</vt:lpstr>
      <vt:lpstr>Content teachers and language teachers: closed vs. open closed system? (Trent 2010)</vt:lpstr>
      <vt:lpstr>PowerPoint-Präsentation</vt:lpstr>
      <vt:lpstr>Outcome of our reflection process What was going well, why?</vt:lpstr>
      <vt:lpstr>Outcome of our reflection process What was going well, why? </vt:lpstr>
      <vt:lpstr>Outcome of our reflection process What was going well, why? </vt:lpstr>
      <vt:lpstr>Outcome of our reflection process What was going well, why? </vt:lpstr>
      <vt:lpstr>Outcome of our reflection process What was not going well, why? </vt:lpstr>
      <vt:lpstr>Outcome of our reflection process What was not going well, why? </vt:lpstr>
      <vt:lpstr>Outcome of our reflection process What was not going well, why? </vt:lpstr>
      <vt:lpstr>Outcome of our reflection process What was not going well, why? </vt:lpstr>
      <vt:lpstr>PowerPoint-Präsentation</vt:lpstr>
      <vt:lpstr>Outcome of our reflection process What did we derive from?</vt:lpstr>
      <vt:lpstr>Outcome of our reflection process What did we derive from?</vt:lpstr>
      <vt:lpstr>What is specific about CLIL in higher education context in an English study program? In regard to team teaching</vt:lpstr>
      <vt:lpstr>What is specific about CLIL in higher education context in an English study program? In regard to team teaching</vt:lpstr>
      <vt:lpstr>Questions and discussions are very welcome </vt:lpstr>
      <vt:lpstr>Appendix Reflection CONTENT Teacher- level documentation</vt:lpstr>
      <vt:lpstr>Appendix Reflection CONTENT Teacher- level documentation</vt:lpstr>
      <vt:lpstr>Appendix Reflection CONTENT Teacher- level documentation</vt:lpstr>
      <vt:lpstr>Appendix Reflection CONTENT Teacher- level documentation</vt:lpstr>
    </vt:vector>
  </TitlesOfParts>
  <Manager/>
  <Company>Hewlett-Packard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MANAGEMENT WS 2023</dc:title>
  <dc:subject/>
  <dc:creator>Haas</dc:creator>
  <cp:keywords/>
  <dc:description/>
  <cp:lastModifiedBy>Haas</cp:lastModifiedBy>
  <cp:revision>252</cp:revision>
  <dcterms:created xsi:type="dcterms:W3CDTF">2023-01-17T12:48:07Z</dcterms:created>
  <dcterms:modified xsi:type="dcterms:W3CDTF">2023-11-07T08:26:49Z</dcterms:modified>
  <cp:category/>
  <dc:identifier/>
  <cp:contentStatus/>
  <dc:language/>
  <cp:version/>
</cp:coreProperties>
</file>