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8" r:id="rId11"/>
    <p:sldId id="267" r:id="rId12"/>
    <p:sldId id="269" r:id="rId13"/>
    <p:sldId id="263" r:id="rId14"/>
    <p:sldId id="270" r:id="rId15"/>
    <p:sldId id="271" r:id="rId16"/>
    <p:sldId id="266" r:id="rId17"/>
    <p:sldId id="293" r:id="rId18"/>
    <p:sldId id="292" r:id="rId19"/>
    <p:sldId id="294" r:id="rId20"/>
    <p:sldId id="29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>
        <p:scale>
          <a:sx n="69" d="100"/>
          <a:sy n="69" d="100"/>
        </p:scale>
        <p:origin x="56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 Donoghue" userId="1c18215cc04acabe" providerId="LiveId" clId="{10487CBC-9E7C-4D40-8590-877BF163DA87}"/>
    <pc:docChg chg="undo custSel addSld delSld modSld sldOrd">
      <pc:chgData name="John O Donoghue" userId="1c18215cc04acabe" providerId="LiveId" clId="{10487CBC-9E7C-4D40-8590-877BF163DA87}" dt="2024-04-07T09:17:49.097" v="7265" actId="255"/>
      <pc:docMkLst>
        <pc:docMk/>
      </pc:docMkLst>
      <pc:sldChg chg="modSp new mod">
        <pc:chgData name="John O Donoghue" userId="1c18215cc04acabe" providerId="LiveId" clId="{10487CBC-9E7C-4D40-8590-877BF163DA87}" dt="2024-04-01T09:33:06.042" v="711" actId="20577"/>
        <pc:sldMkLst>
          <pc:docMk/>
          <pc:sldMk cId="950390492" sldId="257"/>
        </pc:sldMkLst>
        <pc:spChg chg="mod">
          <ac:chgData name="John O Donoghue" userId="1c18215cc04acabe" providerId="LiveId" clId="{10487CBC-9E7C-4D40-8590-877BF163DA87}" dt="2024-04-01T09:24:44.764" v="203" actId="1076"/>
          <ac:spMkLst>
            <pc:docMk/>
            <pc:sldMk cId="950390492" sldId="257"/>
            <ac:spMk id="2" creationId="{5EF75B5D-212C-466A-B620-85FBC8E5DD6F}"/>
          </ac:spMkLst>
        </pc:spChg>
        <pc:spChg chg="mod">
          <ac:chgData name="John O Donoghue" userId="1c18215cc04acabe" providerId="LiveId" clId="{10487CBC-9E7C-4D40-8590-877BF163DA87}" dt="2024-04-01T09:33:06.042" v="711" actId="20577"/>
          <ac:spMkLst>
            <pc:docMk/>
            <pc:sldMk cId="950390492" sldId="257"/>
            <ac:spMk id="3" creationId="{A820C6BC-D6ED-4927-9F0E-10102FE42FB8}"/>
          </ac:spMkLst>
        </pc:spChg>
      </pc:sldChg>
      <pc:sldChg chg="modSp new mod modNotesTx">
        <pc:chgData name="John O Donoghue" userId="1c18215cc04acabe" providerId="LiveId" clId="{10487CBC-9E7C-4D40-8590-877BF163DA87}" dt="2024-04-06T09:26:44.568" v="5425" actId="20577"/>
        <pc:sldMkLst>
          <pc:docMk/>
          <pc:sldMk cId="3667804784" sldId="258"/>
        </pc:sldMkLst>
        <pc:spChg chg="mod">
          <ac:chgData name="John O Donoghue" userId="1c18215cc04acabe" providerId="LiveId" clId="{10487CBC-9E7C-4D40-8590-877BF163DA87}" dt="2024-04-01T09:24:54.676" v="204"/>
          <ac:spMkLst>
            <pc:docMk/>
            <pc:sldMk cId="3667804784" sldId="258"/>
            <ac:spMk id="2" creationId="{E12090E5-B536-4E71-887D-7E5F12B277CD}"/>
          </ac:spMkLst>
        </pc:spChg>
        <pc:spChg chg="mod">
          <ac:chgData name="John O Donoghue" userId="1c18215cc04acabe" providerId="LiveId" clId="{10487CBC-9E7C-4D40-8590-877BF163DA87}" dt="2024-04-03T09:19:23.116" v="4218" actId="255"/>
          <ac:spMkLst>
            <pc:docMk/>
            <pc:sldMk cId="3667804784" sldId="258"/>
            <ac:spMk id="3" creationId="{795D4D5B-766C-42A4-96BF-5BB627B80175}"/>
          </ac:spMkLst>
        </pc:spChg>
      </pc:sldChg>
      <pc:sldChg chg="modSp new mod modNotesTx">
        <pc:chgData name="John O Donoghue" userId="1c18215cc04acabe" providerId="LiveId" clId="{10487CBC-9E7C-4D40-8590-877BF163DA87}" dt="2024-04-06T09:28:26.697" v="5467" actId="20577"/>
        <pc:sldMkLst>
          <pc:docMk/>
          <pc:sldMk cId="1280718583" sldId="259"/>
        </pc:sldMkLst>
        <pc:spChg chg="mod">
          <ac:chgData name="John O Donoghue" userId="1c18215cc04acabe" providerId="LiveId" clId="{10487CBC-9E7C-4D40-8590-877BF163DA87}" dt="2024-04-01T09:49:46.093" v="944" actId="20577"/>
          <ac:spMkLst>
            <pc:docMk/>
            <pc:sldMk cId="1280718583" sldId="259"/>
            <ac:spMk id="2" creationId="{58D8CC74-2287-4011-BE3D-4910818314B4}"/>
          </ac:spMkLst>
        </pc:spChg>
        <pc:spChg chg="mod">
          <ac:chgData name="John O Donoghue" userId="1c18215cc04acabe" providerId="LiveId" clId="{10487CBC-9E7C-4D40-8590-877BF163DA87}" dt="2024-04-03T09:19:53.756" v="4219" actId="255"/>
          <ac:spMkLst>
            <pc:docMk/>
            <pc:sldMk cId="1280718583" sldId="259"/>
            <ac:spMk id="3" creationId="{D169795E-E569-4851-BF85-2647334A58DD}"/>
          </ac:spMkLst>
        </pc:spChg>
      </pc:sldChg>
      <pc:sldChg chg="modSp new mod">
        <pc:chgData name="John O Donoghue" userId="1c18215cc04acabe" providerId="LiveId" clId="{10487CBC-9E7C-4D40-8590-877BF163DA87}" dt="2024-04-03T10:04:41.985" v="4501" actId="114"/>
        <pc:sldMkLst>
          <pc:docMk/>
          <pc:sldMk cId="2775728520" sldId="260"/>
        </pc:sldMkLst>
        <pc:spChg chg="mod">
          <ac:chgData name="John O Donoghue" userId="1c18215cc04acabe" providerId="LiveId" clId="{10487CBC-9E7C-4D40-8590-877BF163DA87}" dt="2024-04-01T09:55:49.828" v="1297" actId="20577"/>
          <ac:spMkLst>
            <pc:docMk/>
            <pc:sldMk cId="2775728520" sldId="260"/>
            <ac:spMk id="2" creationId="{5ACD2D35-035A-44E5-8CA2-7BED29EB9A7E}"/>
          </ac:spMkLst>
        </pc:spChg>
        <pc:spChg chg="mod">
          <ac:chgData name="John O Donoghue" userId="1c18215cc04acabe" providerId="LiveId" clId="{10487CBC-9E7C-4D40-8590-877BF163DA87}" dt="2024-04-03T10:04:41.985" v="4501" actId="114"/>
          <ac:spMkLst>
            <pc:docMk/>
            <pc:sldMk cId="2775728520" sldId="260"/>
            <ac:spMk id="3" creationId="{5605EF30-A5B8-4900-83FA-A74C95EB7295}"/>
          </ac:spMkLst>
        </pc:spChg>
      </pc:sldChg>
      <pc:sldChg chg="modSp new mod">
        <pc:chgData name="John O Donoghue" userId="1c18215cc04acabe" providerId="LiveId" clId="{10487CBC-9E7C-4D40-8590-877BF163DA87}" dt="2024-04-06T09:31:29.240" v="5498" actId="20577"/>
        <pc:sldMkLst>
          <pc:docMk/>
          <pc:sldMk cId="742018448" sldId="261"/>
        </pc:sldMkLst>
        <pc:spChg chg="mod">
          <ac:chgData name="John O Donoghue" userId="1c18215cc04acabe" providerId="LiveId" clId="{10487CBC-9E7C-4D40-8590-877BF163DA87}" dt="2024-04-01T11:13:08.050" v="2949"/>
          <ac:spMkLst>
            <pc:docMk/>
            <pc:sldMk cId="742018448" sldId="261"/>
            <ac:spMk id="2" creationId="{CAAD68A6-B4C9-48A5-9056-646B34164033}"/>
          </ac:spMkLst>
        </pc:spChg>
        <pc:spChg chg="mod">
          <ac:chgData name="John O Donoghue" userId="1c18215cc04acabe" providerId="LiveId" clId="{10487CBC-9E7C-4D40-8590-877BF163DA87}" dt="2024-04-06T09:31:29.240" v="5498" actId="20577"/>
          <ac:spMkLst>
            <pc:docMk/>
            <pc:sldMk cId="742018448" sldId="261"/>
            <ac:spMk id="3" creationId="{737245F3-C414-468B-BA18-93F1F72190E3}"/>
          </ac:spMkLst>
        </pc:spChg>
      </pc:sldChg>
      <pc:sldChg chg="addSp delSp modSp new mod modNotesTx">
        <pc:chgData name="John O Donoghue" userId="1c18215cc04acabe" providerId="LiveId" clId="{10487CBC-9E7C-4D40-8590-877BF163DA87}" dt="2024-04-06T11:15:17.907" v="6242" actId="20577"/>
        <pc:sldMkLst>
          <pc:docMk/>
          <pc:sldMk cId="1715684746" sldId="262"/>
        </pc:sldMkLst>
        <pc:spChg chg="mod">
          <ac:chgData name="John O Donoghue" userId="1c18215cc04acabe" providerId="LiveId" clId="{10487CBC-9E7C-4D40-8590-877BF163DA87}" dt="2024-04-01T11:17:44.485" v="3114"/>
          <ac:spMkLst>
            <pc:docMk/>
            <pc:sldMk cId="1715684746" sldId="262"/>
            <ac:spMk id="2" creationId="{03A86778-F3FC-4277-A83C-DB75C0A3B1AA}"/>
          </ac:spMkLst>
        </pc:spChg>
        <pc:spChg chg="mod">
          <ac:chgData name="John O Donoghue" userId="1c18215cc04acabe" providerId="LiveId" clId="{10487CBC-9E7C-4D40-8590-877BF163DA87}" dt="2024-04-03T09:24:01.609" v="4236" actId="255"/>
          <ac:spMkLst>
            <pc:docMk/>
            <pc:sldMk cId="1715684746" sldId="262"/>
            <ac:spMk id="3" creationId="{AD8A46D2-E76F-4DDE-B1F7-34568F28FBD0}"/>
          </ac:spMkLst>
        </pc:spChg>
        <pc:spChg chg="add del">
          <ac:chgData name="John O Donoghue" userId="1c18215cc04acabe" providerId="LiveId" clId="{10487CBC-9E7C-4D40-8590-877BF163DA87}" dt="2024-04-01T11:17:40.300" v="3113" actId="22"/>
          <ac:spMkLst>
            <pc:docMk/>
            <pc:sldMk cId="1715684746" sldId="262"/>
            <ac:spMk id="5" creationId="{B5580EA4-90E0-4975-AFD4-6932F3C45DA2}"/>
          </ac:spMkLst>
        </pc:spChg>
      </pc:sldChg>
      <pc:sldChg chg="modSp new mod">
        <pc:chgData name="John O Donoghue" userId="1c18215cc04acabe" providerId="LiveId" clId="{10487CBC-9E7C-4D40-8590-877BF163DA87}" dt="2024-04-03T09:32:17.095" v="4384" actId="14100"/>
        <pc:sldMkLst>
          <pc:docMk/>
          <pc:sldMk cId="643168467" sldId="263"/>
        </pc:sldMkLst>
        <pc:spChg chg="mod">
          <ac:chgData name="John O Donoghue" userId="1c18215cc04acabe" providerId="LiveId" clId="{10487CBC-9E7C-4D40-8590-877BF163DA87}" dt="2024-04-01T09:44:15.452" v="739" actId="20577"/>
          <ac:spMkLst>
            <pc:docMk/>
            <pc:sldMk cId="643168467" sldId="263"/>
            <ac:spMk id="2" creationId="{75D8CB50-2BF5-41BA-B482-A6EFD8432531}"/>
          </ac:spMkLst>
        </pc:spChg>
        <pc:spChg chg="mod">
          <ac:chgData name="John O Donoghue" userId="1c18215cc04acabe" providerId="LiveId" clId="{10487CBC-9E7C-4D40-8590-877BF163DA87}" dt="2024-04-03T09:32:17.095" v="4384" actId="14100"/>
          <ac:spMkLst>
            <pc:docMk/>
            <pc:sldMk cId="643168467" sldId="263"/>
            <ac:spMk id="3" creationId="{14EE28DA-3C98-480C-B4EB-E792B46E43F6}"/>
          </ac:spMkLst>
        </pc:spChg>
      </pc:sldChg>
      <pc:sldChg chg="modSp new mod modNotesTx">
        <pc:chgData name="John O Donoghue" userId="1c18215cc04acabe" providerId="LiveId" clId="{10487CBC-9E7C-4D40-8590-877BF163DA87}" dt="2024-04-06T09:30:12.410" v="5476" actId="20577"/>
        <pc:sldMkLst>
          <pc:docMk/>
          <pc:sldMk cId="1194776064" sldId="264"/>
        </pc:sldMkLst>
        <pc:spChg chg="mod">
          <ac:chgData name="John O Donoghue" userId="1c18215cc04acabe" providerId="LiveId" clId="{10487CBC-9E7C-4D40-8590-877BF163DA87}" dt="2024-04-01T10:04:42.636" v="1748"/>
          <ac:spMkLst>
            <pc:docMk/>
            <pc:sldMk cId="1194776064" sldId="264"/>
            <ac:spMk id="2" creationId="{E156E1B3-20E4-49B1-B487-09EAC96773E1}"/>
          </ac:spMkLst>
        </pc:spChg>
        <pc:spChg chg="mod">
          <ac:chgData name="John O Donoghue" userId="1c18215cc04acabe" providerId="LiveId" clId="{10487CBC-9E7C-4D40-8590-877BF163DA87}" dt="2024-04-03T09:20:50.454" v="4223" actId="20577"/>
          <ac:spMkLst>
            <pc:docMk/>
            <pc:sldMk cId="1194776064" sldId="264"/>
            <ac:spMk id="3" creationId="{71444835-1AFF-4FC0-A823-DC8E3263BA97}"/>
          </ac:spMkLst>
        </pc:spChg>
      </pc:sldChg>
      <pc:sldChg chg="modSp new mod modNotesTx">
        <pc:chgData name="John O Donoghue" userId="1c18215cc04acabe" providerId="LiveId" clId="{10487CBC-9E7C-4D40-8590-877BF163DA87}" dt="2024-04-03T09:21:34.778" v="4226" actId="20577"/>
        <pc:sldMkLst>
          <pc:docMk/>
          <pc:sldMk cId="2464217722" sldId="265"/>
        </pc:sldMkLst>
        <pc:spChg chg="mod">
          <ac:chgData name="John O Donoghue" userId="1c18215cc04acabe" providerId="LiveId" clId="{10487CBC-9E7C-4D40-8590-877BF163DA87}" dt="2024-04-01T10:46:24.464" v="2286"/>
          <ac:spMkLst>
            <pc:docMk/>
            <pc:sldMk cId="2464217722" sldId="265"/>
            <ac:spMk id="2" creationId="{9E6E0F24-364B-4C8C-82F8-7DF8410617DE}"/>
          </ac:spMkLst>
        </pc:spChg>
        <pc:spChg chg="mod">
          <ac:chgData name="John O Donoghue" userId="1c18215cc04acabe" providerId="LiveId" clId="{10487CBC-9E7C-4D40-8590-877BF163DA87}" dt="2024-04-03T09:21:34.778" v="4226" actId="20577"/>
          <ac:spMkLst>
            <pc:docMk/>
            <pc:sldMk cId="2464217722" sldId="265"/>
            <ac:spMk id="3" creationId="{48082FDE-3AF9-4EFD-84DE-8D95D73DEAAD}"/>
          </ac:spMkLst>
        </pc:spChg>
      </pc:sldChg>
      <pc:sldChg chg="modSp new mod">
        <pc:chgData name="John O Donoghue" userId="1c18215cc04acabe" providerId="LiveId" clId="{10487CBC-9E7C-4D40-8590-877BF163DA87}" dt="2024-04-03T09:55:24.715" v="4406" actId="255"/>
        <pc:sldMkLst>
          <pc:docMk/>
          <pc:sldMk cId="3679234293" sldId="266"/>
        </pc:sldMkLst>
        <pc:spChg chg="mod">
          <ac:chgData name="John O Donoghue" userId="1c18215cc04acabe" providerId="LiveId" clId="{10487CBC-9E7C-4D40-8590-877BF163DA87}" dt="2024-04-01T11:10:37.014" v="2794" actId="20577"/>
          <ac:spMkLst>
            <pc:docMk/>
            <pc:sldMk cId="3679234293" sldId="266"/>
            <ac:spMk id="2" creationId="{EAB14F5C-4AAA-4420-B997-EDB626433F4B}"/>
          </ac:spMkLst>
        </pc:spChg>
        <pc:spChg chg="mod">
          <ac:chgData name="John O Donoghue" userId="1c18215cc04acabe" providerId="LiveId" clId="{10487CBC-9E7C-4D40-8590-877BF163DA87}" dt="2024-04-03T09:55:24.715" v="4406" actId="255"/>
          <ac:spMkLst>
            <pc:docMk/>
            <pc:sldMk cId="3679234293" sldId="266"/>
            <ac:spMk id="3" creationId="{EF23EAC7-74FD-495A-B13F-727C81875AE9}"/>
          </ac:spMkLst>
        </pc:spChg>
      </pc:sldChg>
      <pc:sldChg chg="modSp new mod modNotesTx">
        <pc:chgData name="John O Donoghue" userId="1c18215cc04acabe" providerId="LiveId" clId="{10487CBC-9E7C-4D40-8590-877BF163DA87}" dt="2024-04-03T10:07:23.219" v="4582" actId="20577"/>
        <pc:sldMkLst>
          <pc:docMk/>
          <pc:sldMk cId="2393834685" sldId="267"/>
        </pc:sldMkLst>
        <pc:spChg chg="mod">
          <ac:chgData name="John O Donoghue" userId="1c18215cc04acabe" providerId="LiveId" clId="{10487CBC-9E7C-4D40-8590-877BF163DA87}" dt="2024-04-01T11:24:30.280" v="3529" actId="255"/>
          <ac:spMkLst>
            <pc:docMk/>
            <pc:sldMk cId="2393834685" sldId="267"/>
            <ac:spMk id="2" creationId="{C91EC2BB-1B17-4419-9C78-08DE6BC0DA3D}"/>
          </ac:spMkLst>
        </pc:spChg>
        <pc:spChg chg="mod">
          <ac:chgData name="John O Donoghue" userId="1c18215cc04acabe" providerId="LiveId" clId="{10487CBC-9E7C-4D40-8590-877BF163DA87}" dt="2024-04-03T10:07:23.219" v="4582" actId="20577"/>
          <ac:spMkLst>
            <pc:docMk/>
            <pc:sldMk cId="2393834685" sldId="267"/>
            <ac:spMk id="3" creationId="{4F415D17-C061-4857-9FEE-AD0BFFBD5A5E}"/>
          </ac:spMkLst>
        </pc:spChg>
      </pc:sldChg>
      <pc:sldChg chg="modSp new mod">
        <pc:chgData name="John O Donoghue" userId="1c18215cc04acabe" providerId="LiveId" clId="{10487CBC-9E7C-4D40-8590-877BF163DA87}" dt="2024-04-01T13:42:26.994" v="4217" actId="27636"/>
        <pc:sldMkLst>
          <pc:docMk/>
          <pc:sldMk cId="2548009867" sldId="268"/>
        </pc:sldMkLst>
        <pc:spChg chg="mod">
          <ac:chgData name="John O Donoghue" userId="1c18215cc04acabe" providerId="LiveId" clId="{10487CBC-9E7C-4D40-8590-877BF163DA87}" dt="2024-04-01T13:40:07.351" v="4200" actId="20577"/>
          <ac:spMkLst>
            <pc:docMk/>
            <pc:sldMk cId="2548009867" sldId="268"/>
            <ac:spMk id="2" creationId="{174F46AD-7528-4AB2-A6EA-DD8DBE1B0ADD}"/>
          </ac:spMkLst>
        </pc:spChg>
        <pc:spChg chg="mod">
          <ac:chgData name="John O Donoghue" userId="1c18215cc04acabe" providerId="LiveId" clId="{10487CBC-9E7C-4D40-8590-877BF163DA87}" dt="2024-04-01T13:42:26.994" v="4217" actId="27636"/>
          <ac:spMkLst>
            <pc:docMk/>
            <pc:sldMk cId="2548009867" sldId="268"/>
            <ac:spMk id="3" creationId="{BFCD0522-D7BF-4A80-BB48-167397A4F3ED}"/>
          </ac:spMkLst>
        </pc:spChg>
      </pc:sldChg>
      <pc:sldChg chg="addSp delSp modSp new mod">
        <pc:chgData name="John O Donoghue" userId="1c18215cc04acabe" providerId="LiveId" clId="{10487CBC-9E7C-4D40-8590-877BF163DA87}" dt="2024-04-03T09:37:23.419" v="4405" actId="1076"/>
        <pc:sldMkLst>
          <pc:docMk/>
          <pc:sldMk cId="368367612" sldId="269"/>
        </pc:sldMkLst>
        <pc:spChg chg="mod">
          <ac:chgData name="John O Donoghue" userId="1c18215cc04acabe" providerId="LiveId" clId="{10487CBC-9E7C-4D40-8590-877BF163DA87}" dt="2024-04-03T09:36:57.661" v="4403" actId="20577"/>
          <ac:spMkLst>
            <pc:docMk/>
            <pc:sldMk cId="368367612" sldId="269"/>
            <ac:spMk id="2" creationId="{97DE12FA-E927-4FE3-8C70-81FFE93D03A8}"/>
          </ac:spMkLst>
        </pc:spChg>
        <pc:spChg chg="del">
          <ac:chgData name="John O Donoghue" userId="1c18215cc04acabe" providerId="LiveId" clId="{10487CBC-9E7C-4D40-8590-877BF163DA87}" dt="2024-04-03T09:36:19.645" v="4386" actId="931"/>
          <ac:spMkLst>
            <pc:docMk/>
            <pc:sldMk cId="368367612" sldId="269"/>
            <ac:spMk id="3" creationId="{4C76AFBC-91D9-4B50-9683-1E255023401D}"/>
          </ac:spMkLst>
        </pc:spChg>
        <pc:spChg chg="del mod">
          <ac:chgData name="John O Donoghue" userId="1c18215cc04acabe" providerId="LiveId" clId="{10487CBC-9E7C-4D40-8590-877BF163DA87}" dt="2024-04-03T09:37:17.508" v="4404" actId="478"/>
          <ac:spMkLst>
            <pc:docMk/>
            <pc:sldMk cId="368367612" sldId="269"/>
            <ac:spMk id="4" creationId="{98282C6D-884D-45F6-9B48-8F75E72FECFC}"/>
          </ac:spMkLst>
        </pc:spChg>
        <pc:picChg chg="add mod">
          <ac:chgData name="John O Donoghue" userId="1c18215cc04acabe" providerId="LiveId" clId="{10487CBC-9E7C-4D40-8590-877BF163DA87}" dt="2024-04-03T09:37:23.419" v="4405" actId="1076"/>
          <ac:picMkLst>
            <pc:docMk/>
            <pc:sldMk cId="368367612" sldId="269"/>
            <ac:picMk id="6" creationId="{78D6A51E-3BDF-4F6B-A568-4B15C35DAADE}"/>
          </ac:picMkLst>
        </pc:picChg>
      </pc:sldChg>
      <pc:sldChg chg="modSp new mod">
        <pc:chgData name="John O Donoghue" userId="1c18215cc04acabe" providerId="LiveId" clId="{10487CBC-9E7C-4D40-8590-877BF163DA87}" dt="2024-04-03T10:10:48.443" v="4784" actId="255"/>
        <pc:sldMkLst>
          <pc:docMk/>
          <pc:sldMk cId="1008849192" sldId="270"/>
        </pc:sldMkLst>
        <pc:spChg chg="mod">
          <ac:chgData name="John O Donoghue" userId="1c18215cc04acabe" providerId="LiveId" clId="{10487CBC-9E7C-4D40-8590-877BF163DA87}" dt="2024-04-03T10:09:32.492" v="4597" actId="255"/>
          <ac:spMkLst>
            <pc:docMk/>
            <pc:sldMk cId="1008849192" sldId="270"/>
            <ac:spMk id="2" creationId="{6486CC50-6295-47B7-82CB-3A7AEA93349E}"/>
          </ac:spMkLst>
        </pc:spChg>
        <pc:spChg chg="mod">
          <ac:chgData name="John O Donoghue" userId="1c18215cc04acabe" providerId="LiveId" clId="{10487CBC-9E7C-4D40-8590-877BF163DA87}" dt="2024-04-03T10:10:48.443" v="4784" actId="255"/>
          <ac:spMkLst>
            <pc:docMk/>
            <pc:sldMk cId="1008849192" sldId="270"/>
            <ac:spMk id="3" creationId="{DF55D907-2367-4909-B67F-9BCB83FC6864}"/>
          </ac:spMkLst>
        </pc:spChg>
      </pc:sldChg>
      <pc:sldChg chg="modSp new mod modNotesTx">
        <pc:chgData name="John O Donoghue" userId="1c18215cc04acabe" providerId="LiveId" clId="{10487CBC-9E7C-4D40-8590-877BF163DA87}" dt="2024-04-06T09:33:28.349" v="5517" actId="20577"/>
        <pc:sldMkLst>
          <pc:docMk/>
          <pc:sldMk cId="1496960429" sldId="271"/>
        </pc:sldMkLst>
        <pc:spChg chg="mod">
          <ac:chgData name="John O Donoghue" userId="1c18215cc04acabe" providerId="LiveId" clId="{10487CBC-9E7C-4D40-8590-877BF163DA87}" dt="2024-04-03T10:33:13.502" v="5161" actId="20577"/>
          <ac:spMkLst>
            <pc:docMk/>
            <pc:sldMk cId="1496960429" sldId="271"/>
            <ac:spMk id="2" creationId="{78419904-055B-402B-AB99-101973247656}"/>
          </ac:spMkLst>
        </pc:spChg>
        <pc:spChg chg="mod">
          <ac:chgData name="John O Donoghue" userId="1c18215cc04acabe" providerId="LiveId" clId="{10487CBC-9E7C-4D40-8590-877BF163DA87}" dt="2024-04-06T09:33:08.085" v="5502" actId="255"/>
          <ac:spMkLst>
            <pc:docMk/>
            <pc:sldMk cId="1496960429" sldId="271"/>
            <ac:spMk id="3" creationId="{4BCD7467-1333-454D-B4A3-D922DBD7D33E}"/>
          </ac:spMkLst>
        </pc:spChg>
      </pc:sldChg>
      <pc:sldChg chg="modSp new del mod ord">
        <pc:chgData name="John O Donoghue" userId="1c18215cc04acabe" providerId="LiveId" clId="{10487CBC-9E7C-4D40-8590-877BF163DA87}" dt="2024-04-07T09:09:12.703" v="6778" actId="2696"/>
        <pc:sldMkLst>
          <pc:docMk/>
          <pc:sldMk cId="1835103564" sldId="272"/>
        </pc:sldMkLst>
        <pc:spChg chg="mod">
          <ac:chgData name="John O Donoghue" userId="1c18215cc04acabe" providerId="LiveId" clId="{10487CBC-9E7C-4D40-8590-877BF163DA87}" dt="2024-04-07T09:06:44.159" v="6770" actId="20577"/>
          <ac:spMkLst>
            <pc:docMk/>
            <pc:sldMk cId="1835103564" sldId="272"/>
            <ac:spMk id="2" creationId="{129E6B79-8D19-48FB-A509-0C128A31330F}"/>
          </ac:spMkLst>
        </pc:spChg>
        <pc:spChg chg="mod">
          <ac:chgData name="John O Donoghue" userId="1c18215cc04acabe" providerId="LiveId" clId="{10487CBC-9E7C-4D40-8590-877BF163DA87}" dt="2024-04-07T09:07:36.254" v="6773" actId="6549"/>
          <ac:spMkLst>
            <pc:docMk/>
            <pc:sldMk cId="1835103564" sldId="272"/>
            <ac:spMk id="3" creationId="{CAABBAEE-8345-43C7-BBA1-0EED304A2ACA}"/>
          </ac:spMkLst>
        </pc:spChg>
      </pc:sldChg>
      <pc:sldChg chg="addSp delSp modSp new del mod ord">
        <pc:chgData name="John O Donoghue" userId="1c18215cc04acabe" providerId="LiveId" clId="{10487CBC-9E7C-4D40-8590-877BF163DA87}" dt="2024-04-07T09:17:37.444" v="7264" actId="2696"/>
        <pc:sldMkLst>
          <pc:docMk/>
          <pc:sldMk cId="3865368965" sldId="273"/>
        </pc:sldMkLst>
        <pc:spChg chg="mod">
          <ac:chgData name="John O Donoghue" userId="1c18215cc04acabe" providerId="LiveId" clId="{10487CBC-9E7C-4D40-8590-877BF163DA87}" dt="2024-04-07T09:12:50.908" v="6922" actId="21"/>
          <ac:spMkLst>
            <pc:docMk/>
            <pc:sldMk cId="3865368965" sldId="273"/>
            <ac:spMk id="2" creationId="{163609CE-6A5F-4500-B192-994E91FA598C}"/>
          </ac:spMkLst>
        </pc:spChg>
        <pc:spChg chg="add del mod">
          <ac:chgData name="John O Donoghue" userId="1c18215cc04acabe" providerId="LiveId" clId="{10487CBC-9E7C-4D40-8590-877BF163DA87}" dt="2024-04-07T09:11:57.112" v="6917" actId="20577"/>
          <ac:spMkLst>
            <pc:docMk/>
            <pc:sldMk cId="3865368965" sldId="273"/>
            <ac:spMk id="3" creationId="{9484598A-6C77-4EB4-A285-23B2051DC0EE}"/>
          </ac:spMkLst>
        </pc:spChg>
        <pc:graphicFrameChg chg="add del mod">
          <ac:chgData name="John O Donoghue" userId="1c18215cc04acabe" providerId="LiveId" clId="{10487CBC-9E7C-4D40-8590-877BF163DA87}" dt="2024-04-07T09:11:24.232" v="6910" actId="12084"/>
          <ac:graphicFrameMkLst>
            <pc:docMk/>
            <pc:sldMk cId="3865368965" sldId="273"/>
            <ac:graphicFrameMk id="4" creationId="{BCD1E664-2E06-4707-A1A3-FB915E3FF513}"/>
          </ac:graphicFrameMkLst>
        </pc:graphicFrameChg>
      </pc:sldChg>
      <pc:sldChg chg="new del">
        <pc:chgData name="John O Donoghue" userId="1c18215cc04acabe" providerId="LiveId" clId="{10487CBC-9E7C-4D40-8590-877BF163DA87}" dt="2024-04-06T09:25:48.091" v="5401" actId="2696"/>
        <pc:sldMkLst>
          <pc:docMk/>
          <pc:sldMk cId="3408023874" sldId="274"/>
        </pc:sldMkLst>
      </pc:sldChg>
      <pc:sldChg chg="add modNotesTx">
        <pc:chgData name="John O Donoghue" userId="1c18215cc04acabe" providerId="LiveId" clId="{10487CBC-9E7C-4D40-8590-877BF163DA87}" dt="2024-04-06T10:27:31.428" v="6002" actId="20577"/>
        <pc:sldMkLst>
          <pc:docMk/>
          <pc:sldMk cId="0" sldId="292"/>
        </pc:sldMkLst>
      </pc:sldChg>
      <pc:sldChg chg="addSp modSp new">
        <pc:chgData name="John O Donoghue" userId="1c18215cc04acabe" providerId="LiveId" clId="{10487CBC-9E7C-4D40-8590-877BF163DA87}" dt="2024-04-06T09:44:22.537" v="5654" actId="14100"/>
        <pc:sldMkLst>
          <pc:docMk/>
          <pc:sldMk cId="3690282890" sldId="293"/>
        </pc:sldMkLst>
        <pc:picChg chg="add mod">
          <ac:chgData name="John O Donoghue" userId="1c18215cc04acabe" providerId="LiveId" clId="{10487CBC-9E7C-4D40-8590-877BF163DA87}" dt="2024-04-06T09:44:22.537" v="5654" actId="14100"/>
          <ac:picMkLst>
            <pc:docMk/>
            <pc:sldMk cId="3690282890" sldId="293"/>
            <ac:picMk id="1026" creationId="{C5639391-7C7A-4D70-A02E-5E8B21CE5192}"/>
          </ac:picMkLst>
        </pc:picChg>
      </pc:sldChg>
      <pc:sldChg chg="modSp new mod">
        <pc:chgData name="John O Donoghue" userId="1c18215cc04acabe" providerId="LiveId" clId="{10487CBC-9E7C-4D40-8590-877BF163DA87}" dt="2024-04-07T09:17:14.174" v="7263" actId="14100"/>
        <pc:sldMkLst>
          <pc:docMk/>
          <pc:sldMk cId="2369248345" sldId="294"/>
        </pc:sldMkLst>
        <pc:spChg chg="mod">
          <ac:chgData name="John O Donoghue" userId="1c18215cc04acabe" providerId="LiveId" clId="{10487CBC-9E7C-4D40-8590-877BF163DA87}" dt="2024-04-07T09:08:15.348" v="6775"/>
          <ac:spMkLst>
            <pc:docMk/>
            <pc:sldMk cId="2369248345" sldId="294"/>
            <ac:spMk id="2" creationId="{38CC271F-EA6E-4AFA-84BA-F83E12D8E99F}"/>
          </ac:spMkLst>
        </pc:spChg>
        <pc:spChg chg="mod">
          <ac:chgData name="John O Donoghue" userId="1c18215cc04acabe" providerId="LiveId" clId="{10487CBC-9E7C-4D40-8590-877BF163DA87}" dt="2024-04-07T09:17:14.174" v="7263" actId="14100"/>
          <ac:spMkLst>
            <pc:docMk/>
            <pc:sldMk cId="2369248345" sldId="294"/>
            <ac:spMk id="3" creationId="{A3DD4742-A4EC-4C67-84A2-4C29CBDEAA9B}"/>
          </ac:spMkLst>
        </pc:spChg>
      </pc:sldChg>
      <pc:sldChg chg="modSp new mod">
        <pc:chgData name="John O Donoghue" userId="1c18215cc04acabe" providerId="LiveId" clId="{10487CBC-9E7C-4D40-8590-877BF163DA87}" dt="2024-04-07T09:17:49.097" v="7265" actId="255"/>
        <pc:sldMkLst>
          <pc:docMk/>
          <pc:sldMk cId="151528997" sldId="295"/>
        </pc:sldMkLst>
        <pc:spChg chg="mod">
          <ac:chgData name="John O Donoghue" userId="1c18215cc04acabe" providerId="LiveId" clId="{10487CBC-9E7C-4D40-8590-877BF163DA87}" dt="2024-04-07T09:16:42.440" v="7262" actId="14100"/>
          <ac:spMkLst>
            <pc:docMk/>
            <pc:sldMk cId="151528997" sldId="295"/>
            <ac:spMk id="2" creationId="{5387D267-E87E-45D5-980B-0EFB8289063E}"/>
          </ac:spMkLst>
        </pc:spChg>
        <pc:spChg chg="mod">
          <ac:chgData name="John O Donoghue" userId="1c18215cc04acabe" providerId="LiveId" clId="{10487CBC-9E7C-4D40-8590-877BF163DA87}" dt="2024-04-07T09:17:49.097" v="7265" actId="255"/>
          <ac:spMkLst>
            <pc:docMk/>
            <pc:sldMk cId="151528997" sldId="295"/>
            <ac:spMk id="3" creationId="{5858E05B-F530-4D38-A0AA-73363BD7DC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DD100-5D83-4A9B-811C-4A79A522B13A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17D1D-C98B-4219-96A4-D3FF1F780C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77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pressurising</a:t>
            </a:r>
            <a:r>
              <a:rPr lang="de-DE" dirty="0"/>
              <a:t> </a:t>
            </a:r>
            <a:r>
              <a:rPr lang="de-DE" dirty="0" err="1"/>
              <a:t>profs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teach</a:t>
            </a:r>
            <a:r>
              <a:rPr lang="de-DE" dirty="0"/>
              <a:t> in German not English.  First </a:t>
            </a:r>
            <a:r>
              <a:rPr lang="de-DE" dirty="0" err="1"/>
              <a:t>sign</a:t>
            </a:r>
            <a:r>
              <a:rPr lang="de-DE" dirty="0"/>
              <a:t> of </a:t>
            </a:r>
            <a:r>
              <a:rPr lang="de-DE" dirty="0" err="1"/>
              <a:t>tension</a:t>
            </a:r>
            <a:r>
              <a:rPr lang="de-DE" dirty="0"/>
              <a:t>. International v. national. </a:t>
            </a:r>
            <a:r>
              <a:rPr lang="de-DE" dirty="0" err="1"/>
              <a:t>Centrifugal</a:t>
            </a:r>
            <a:r>
              <a:rPr lang="de-DE" dirty="0"/>
              <a:t>/</a:t>
            </a:r>
            <a:r>
              <a:rPr lang="de-DE" dirty="0" err="1"/>
              <a:t>centripetal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17D1D-C98B-4219-96A4-D3FF1F780CB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41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on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specialist</a:t>
            </a:r>
            <a:r>
              <a:rPr lang="de-DE" dirty="0"/>
              <a:t> in </a:t>
            </a:r>
            <a:r>
              <a:rPr lang="de-DE" dirty="0" err="1"/>
              <a:t>about</a:t>
            </a:r>
            <a:r>
              <a:rPr lang="de-DE" dirty="0"/>
              <a:t> 5 </a:t>
            </a:r>
            <a:r>
              <a:rPr lang="de-DE" dirty="0" err="1"/>
              <a:t>years</a:t>
            </a:r>
            <a:r>
              <a:rPr lang="de-DE" dirty="0"/>
              <a:t>. Not </a:t>
            </a:r>
            <a:r>
              <a:rPr lang="de-DE" dirty="0" err="1"/>
              <a:t>selling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but </a:t>
            </a:r>
            <a:r>
              <a:rPr lang="de-DE" dirty="0" err="1"/>
              <a:t>communication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17D1D-C98B-4219-96A4-D3FF1F780CB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7304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Not </a:t>
            </a:r>
            <a:r>
              <a:rPr lang="de-DE" dirty="0" err="1"/>
              <a:t>one</a:t>
            </a:r>
            <a:r>
              <a:rPr lang="de-DE" dirty="0"/>
              <a:t>-time </a:t>
            </a:r>
            <a:r>
              <a:rPr lang="de-DE" dirty="0" err="1"/>
              <a:t>static</a:t>
            </a:r>
            <a:r>
              <a:rPr lang="de-DE" dirty="0"/>
              <a:t> but in </a:t>
            </a:r>
            <a:r>
              <a:rPr lang="de-DE" dirty="0" err="1"/>
              <a:t>dynamic</a:t>
            </a:r>
            <a:r>
              <a:rPr lang="de-DE" dirty="0"/>
              <a:t> on-</a:t>
            </a:r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17D1D-C98B-4219-96A4-D3FF1F780CB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27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Again</a:t>
            </a:r>
            <a:r>
              <a:rPr lang="de-DE" dirty="0"/>
              <a:t> not </a:t>
            </a:r>
            <a:r>
              <a:rPr lang="de-DE" dirty="0" err="1"/>
              <a:t>looking</a:t>
            </a:r>
            <a:r>
              <a:rPr lang="de-DE" dirty="0"/>
              <a:t> at a </a:t>
            </a:r>
            <a:r>
              <a:rPr lang="de-DE" dirty="0" err="1"/>
              <a:t>piece</a:t>
            </a:r>
            <a:r>
              <a:rPr lang="de-DE" dirty="0"/>
              <a:t> of </a:t>
            </a:r>
            <a:r>
              <a:rPr lang="de-DE" dirty="0" err="1"/>
              <a:t>paper</a:t>
            </a:r>
            <a:r>
              <a:rPr lang="de-DE" dirty="0"/>
              <a:t> and </a:t>
            </a:r>
            <a:r>
              <a:rPr lang="de-DE" dirty="0" err="1"/>
              <a:t>saying</a:t>
            </a:r>
            <a:r>
              <a:rPr lang="de-DE" dirty="0"/>
              <a:t> </a:t>
            </a:r>
            <a:r>
              <a:rPr lang="de-DE" dirty="0" err="1"/>
              <a:t>everything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alright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17D1D-C98B-4219-96A4-D3FF1F780CB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284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Moving </a:t>
            </a:r>
            <a:r>
              <a:rPr lang="de-DE" dirty="0" err="1"/>
              <a:t>from</a:t>
            </a:r>
            <a:r>
              <a:rPr lang="de-DE" dirty="0"/>
              <a:t> absolute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pragmatic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developing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time. Double-</a:t>
            </a:r>
            <a:r>
              <a:rPr lang="de-DE" dirty="0" err="1"/>
              <a:t>edged</a:t>
            </a:r>
            <a:r>
              <a:rPr lang="de-DE" dirty="0"/>
              <a:t> </a:t>
            </a:r>
            <a:r>
              <a:rPr lang="de-DE" dirty="0" err="1"/>
              <a:t>sword</a:t>
            </a:r>
            <a:r>
              <a:rPr lang="de-DE" dirty="0"/>
              <a:t> of </a:t>
            </a:r>
            <a:r>
              <a:rPr lang="de-DE" dirty="0" err="1"/>
              <a:t>languages</a:t>
            </a:r>
            <a:r>
              <a:rPr lang="de-DE" dirty="0"/>
              <a:t>: </a:t>
            </a:r>
            <a:r>
              <a:rPr lang="de-DE" dirty="0" err="1"/>
              <a:t>inclusion</a:t>
            </a:r>
            <a:r>
              <a:rPr lang="de-DE" dirty="0"/>
              <a:t>/</a:t>
            </a:r>
            <a:r>
              <a:rPr lang="de-DE" dirty="0" err="1"/>
              <a:t>exclusion</a:t>
            </a:r>
            <a:r>
              <a:rPr lang="de-DE" dirty="0"/>
              <a:t>. 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professors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,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early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in German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reading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in English in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and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publishing</a:t>
            </a:r>
            <a:r>
              <a:rPr lang="de-DE" dirty="0"/>
              <a:t> in English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literature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. </a:t>
            </a:r>
            <a:r>
              <a:rPr lang="de-DE" dirty="0" err="1"/>
              <a:t>Pragmatic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17D1D-C98B-4219-96A4-D3FF1F780CB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078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Integrating</a:t>
            </a:r>
            <a:r>
              <a:rPr lang="de-DE" dirty="0"/>
              <a:t> </a:t>
            </a:r>
            <a:r>
              <a:rPr lang="de-DE" dirty="0" err="1"/>
              <a:t>aspects</a:t>
            </a:r>
            <a:r>
              <a:rPr lang="de-DE" dirty="0"/>
              <a:t> of an </a:t>
            </a:r>
            <a:r>
              <a:rPr lang="de-DE" dirty="0" err="1"/>
              <a:t>institution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division</a:t>
            </a:r>
            <a:r>
              <a:rPr lang="de-DE" dirty="0"/>
              <a:t> of </a:t>
            </a:r>
            <a:r>
              <a:rPr lang="de-DE" dirty="0" err="1"/>
              <a:t>tasks</a:t>
            </a:r>
            <a:r>
              <a:rPr lang="de-DE" dirty="0"/>
              <a:t>.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falling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gaps</a:t>
            </a:r>
            <a:r>
              <a:rPr lang="de-DE" dirty="0"/>
              <a:t>: </a:t>
            </a:r>
            <a:r>
              <a:rPr lang="de-DE" dirty="0" err="1"/>
              <a:t>accommodation</a:t>
            </a:r>
            <a:r>
              <a:rPr lang="de-DE" dirty="0"/>
              <a:t>, </a:t>
            </a:r>
            <a:r>
              <a:rPr lang="de-DE" dirty="0" err="1"/>
              <a:t>visa</a:t>
            </a:r>
            <a:r>
              <a:rPr lang="de-DE" dirty="0"/>
              <a:t>, </a:t>
            </a:r>
            <a:r>
              <a:rPr lang="de-DE" dirty="0" err="1"/>
              <a:t>working</a:t>
            </a:r>
            <a:r>
              <a:rPr lang="de-DE" dirty="0"/>
              <a:t>, etc.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17D1D-C98B-4219-96A4-D3FF1F780CB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099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Again</a:t>
            </a:r>
            <a:r>
              <a:rPr lang="de-DE" dirty="0"/>
              <a:t> </a:t>
            </a:r>
            <a:r>
              <a:rPr lang="de-DE" dirty="0" err="1"/>
              <a:t>tension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17D1D-C98B-4219-96A4-D3FF1F780CB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165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master‘s</a:t>
            </a:r>
            <a:r>
              <a:rPr lang="de-DE" dirty="0"/>
              <a:t> </a:t>
            </a:r>
            <a:r>
              <a:rPr lang="de-DE" dirty="0" err="1"/>
              <a:t>programme</a:t>
            </a:r>
            <a:r>
              <a:rPr lang="de-DE" dirty="0"/>
              <a:t> in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administration</a:t>
            </a:r>
            <a:r>
              <a:rPr lang="de-DE" dirty="0"/>
              <a:t> </a:t>
            </a:r>
            <a:r>
              <a:rPr lang="de-DE" dirty="0" err="1"/>
              <a:t>designed</a:t>
            </a:r>
            <a:r>
              <a:rPr lang="de-DE" dirty="0"/>
              <a:t> in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authorities</a:t>
            </a:r>
            <a:r>
              <a:rPr lang="de-DE" dirty="0"/>
              <a:t> in Brandenburg. English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expressly</a:t>
            </a:r>
            <a:r>
              <a:rPr lang="de-DE" dirty="0"/>
              <a:t> </a:t>
            </a:r>
            <a:r>
              <a:rPr lang="de-DE" dirty="0" err="1"/>
              <a:t>forbidden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frighten</a:t>
            </a:r>
            <a:r>
              <a:rPr lang="de-DE" dirty="0"/>
              <a:t> off </a:t>
            </a:r>
            <a:r>
              <a:rPr lang="de-DE" dirty="0" err="1"/>
              <a:t>applicants</a:t>
            </a:r>
            <a:r>
              <a:rPr lang="de-DE" dirty="0"/>
              <a:t>. Dient zur Abschreckung! English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off. A </a:t>
            </a:r>
            <a:r>
              <a:rPr lang="de-DE" dirty="0" err="1"/>
              <a:t>condition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TH </a:t>
            </a:r>
            <a:r>
              <a:rPr lang="de-DE" dirty="0" err="1"/>
              <a:t>offering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master‘s</a:t>
            </a:r>
            <a:r>
              <a:rPr lang="de-DE" dirty="0"/>
              <a:t> </a:t>
            </a:r>
            <a:r>
              <a:rPr lang="de-DE" dirty="0" err="1"/>
              <a:t>programme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English. 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civil</a:t>
            </a:r>
            <a:r>
              <a:rPr lang="de-DE" dirty="0"/>
              <a:t> </a:t>
            </a:r>
            <a:r>
              <a:rPr lang="de-DE" dirty="0" err="1"/>
              <a:t>servants</a:t>
            </a:r>
            <a:r>
              <a:rPr lang="de-DE" dirty="0"/>
              <a:t> in </a:t>
            </a:r>
            <a:r>
              <a:rPr lang="de-DE" dirty="0" err="1"/>
              <a:t>managerial</a:t>
            </a:r>
            <a:r>
              <a:rPr lang="de-DE" dirty="0"/>
              <a:t> </a:t>
            </a:r>
            <a:r>
              <a:rPr lang="de-DE" dirty="0" err="1"/>
              <a:t>positions</a:t>
            </a:r>
            <a:r>
              <a:rPr lang="de-DE" dirty="0"/>
              <a:t> in Land Brandenburg.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17D1D-C98B-4219-96A4-D3FF1F780CB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366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17D1D-C98B-4219-96A4-D3FF1F780CB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51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27F3E-7996-4C59-AC1F-103DB88696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Best Practice Wildau 9 April 2024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DCF43E8-DDC2-4EF7-AD01-4CCD28E24F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John O‘Donoghue</a:t>
            </a:r>
          </a:p>
        </p:txBody>
      </p:sp>
    </p:spTree>
    <p:extLst>
      <p:ext uri="{BB962C8B-B14F-4D97-AF65-F5344CB8AC3E}">
        <p14:creationId xmlns:p14="http://schemas.microsoft.com/office/powerpoint/2010/main" val="141452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F46AD-7528-4AB2-A6EA-DD8DBE1B0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Academic </a:t>
            </a:r>
            <a:r>
              <a:rPr lang="de-DE" dirty="0" err="1"/>
              <a:t>phrases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CD0522-D7BF-4A80-BB48-167397A4F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15332"/>
            <a:ext cx="8946541" cy="483306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1: General Indicators on the BRICS countries.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surprises me most when looking at ….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surprises me least when looking at the table is ….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would think that one possible reason for the figures in (country) might be ….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probable/likely reason for the figures in (country) is ….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would think that a determining factor regarding these figures in (country) is ….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would think that a contributing factor regarding these figures in (country) is ….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would you check the assumptions you are making in completing the statements above?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800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1EC2BB-1B17-4419-9C78-08DE6BC0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Internationalisation and </a:t>
            </a:r>
            <a:r>
              <a:rPr lang="en-GB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Glocalisation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415D17-C061-4857-9FEE-AD0BFFBD5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86540"/>
            <a:ext cx="8946541" cy="4961859"/>
          </a:xfrm>
        </p:spPr>
        <p:txBody>
          <a:bodyPr>
            <a:noAutofit/>
          </a:bodyPr>
          <a:lstStyle/>
          <a:p>
            <a:r>
              <a:rPr lang="de-DE" sz="2800" dirty="0" err="1"/>
              <a:t>Integrating</a:t>
            </a:r>
            <a:r>
              <a:rPr lang="de-DE" sz="2800" dirty="0"/>
              <a:t> all </a:t>
            </a:r>
            <a:r>
              <a:rPr lang="de-DE" sz="2800" dirty="0" err="1"/>
              <a:t>aspects</a:t>
            </a:r>
            <a:r>
              <a:rPr lang="de-DE" sz="2800" dirty="0"/>
              <a:t> of </a:t>
            </a:r>
            <a:r>
              <a:rPr lang="de-DE" sz="2800" dirty="0" err="1"/>
              <a:t>the</a:t>
            </a:r>
            <a:r>
              <a:rPr lang="de-DE" sz="2800" dirty="0"/>
              <a:t> international </a:t>
            </a:r>
            <a:r>
              <a:rPr lang="de-DE" sz="2800" dirty="0" err="1"/>
              <a:t>student‘s</a:t>
            </a:r>
            <a:r>
              <a:rPr lang="de-DE" sz="2800" dirty="0"/>
              <a:t> </a:t>
            </a:r>
            <a:r>
              <a:rPr lang="de-DE" sz="2800" dirty="0" err="1"/>
              <a:t>experience</a:t>
            </a:r>
            <a:r>
              <a:rPr lang="de-DE" sz="2800" dirty="0"/>
              <a:t>. ROADMAPPING </a:t>
            </a:r>
            <a:r>
              <a:rPr lang="de-DE" sz="2800" dirty="0" err="1"/>
              <a:t>focuses</a:t>
            </a:r>
            <a:r>
              <a:rPr lang="de-DE" sz="2800" dirty="0"/>
              <a:t> not </a:t>
            </a:r>
            <a:r>
              <a:rPr lang="de-DE" sz="2800" dirty="0" err="1"/>
              <a:t>merely</a:t>
            </a:r>
            <a:r>
              <a:rPr lang="de-DE" sz="2800" dirty="0"/>
              <a:t> on </a:t>
            </a:r>
            <a:r>
              <a:rPr lang="de-DE" sz="2800" dirty="0" err="1"/>
              <a:t>classroom</a:t>
            </a:r>
            <a:r>
              <a:rPr lang="de-DE" sz="2800" dirty="0"/>
              <a:t> </a:t>
            </a:r>
            <a:r>
              <a:rPr lang="de-DE" sz="2800" dirty="0" err="1"/>
              <a:t>experience</a:t>
            </a:r>
            <a:r>
              <a:rPr lang="de-DE" sz="2800" dirty="0"/>
              <a:t> but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whole</a:t>
            </a:r>
            <a:r>
              <a:rPr lang="de-DE" sz="2800" dirty="0"/>
              <a:t> </a:t>
            </a:r>
            <a:r>
              <a:rPr lang="de-DE" sz="2800" dirty="0" err="1"/>
              <a:t>higher</a:t>
            </a:r>
            <a:r>
              <a:rPr lang="de-DE" sz="2800" dirty="0"/>
              <a:t> </a:t>
            </a:r>
            <a:r>
              <a:rPr lang="de-DE" sz="2800" dirty="0" err="1"/>
              <a:t>educational</a:t>
            </a:r>
            <a:r>
              <a:rPr lang="de-DE" sz="2800" dirty="0"/>
              <a:t> </a:t>
            </a:r>
            <a:r>
              <a:rPr lang="de-DE" sz="2800" dirty="0" err="1"/>
              <a:t>institution</a:t>
            </a:r>
            <a:r>
              <a:rPr lang="de-DE" sz="2800" dirty="0"/>
              <a:t>. </a:t>
            </a:r>
          </a:p>
          <a:p>
            <a:r>
              <a:rPr lang="de-DE" sz="2800" dirty="0" err="1"/>
              <a:t>Welfare</a:t>
            </a:r>
            <a:r>
              <a:rPr lang="de-DE" sz="2800" dirty="0"/>
              <a:t> </a:t>
            </a:r>
            <a:r>
              <a:rPr lang="de-DE" sz="2800" dirty="0" err="1"/>
              <a:t>officer</a:t>
            </a:r>
            <a:r>
              <a:rPr lang="de-DE" sz="2800" dirty="0"/>
              <a:t> (</a:t>
            </a:r>
            <a:r>
              <a:rPr lang="de-DE" sz="2800" dirty="0" err="1"/>
              <a:t>expat</a:t>
            </a:r>
            <a:r>
              <a:rPr lang="de-DE" sz="2800" dirty="0"/>
              <a:t> </a:t>
            </a:r>
            <a:r>
              <a:rPr lang="de-DE" sz="2800" dirty="0" err="1"/>
              <a:t>counsellor</a:t>
            </a:r>
            <a:r>
              <a:rPr lang="de-DE" sz="2800" dirty="0"/>
              <a:t>) </a:t>
            </a:r>
            <a:r>
              <a:rPr lang="de-DE" sz="2800" dirty="0" err="1"/>
              <a:t>who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a </a:t>
            </a:r>
            <a:r>
              <a:rPr lang="de-DE" sz="2800" dirty="0" err="1"/>
              <a:t>member</a:t>
            </a:r>
            <a:r>
              <a:rPr lang="de-DE" sz="2800" dirty="0"/>
              <a:t> of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faculty</a:t>
            </a:r>
            <a:r>
              <a:rPr lang="de-DE" sz="2800" dirty="0"/>
              <a:t> and (</a:t>
            </a:r>
            <a:r>
              <a:rPr lang="de-DE" sz="2800" dirty="0" err="1"/>
              <a:t>ideally</a:t>
            </a:r>
            <a:r>
              <a:rPr lang="de-DE" sz="2800" dirty="0"/>
              <a:t>) </a:t>
            </a:r>
            <a:r>
              <a:rPr lang="de-DE" sz="2800" dirty="0" err="1"/>
              <a:t>involved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degree</a:t>
            </a:r>
            <a:r>
              <a:rPr lang="de-DE" sz="2800" dirty="0"/>
              <a:t> </a:t>
            </a:r>
            <a:r>
              <a:rPr lang="de-DE" sz="2800" dirty="0" err="1"/>
              <a:t>programme</a:t>
            </a:r>
            <a:r>
              <a:rPr lang="de-DE" sz="2800" dirty="0"/>
              <a:t>. A </a:t>
            </a:r>
            <a:r>
              <a:rPr lang="de-DE" sz="2800" dirty="0" err="1"/>
              <a:t>bridgebuilder</a:t>
            </a:r>
            <a:r>
              <a:rPr lang="de-DE" sz="2800" dirty="0"/>
              <a:t> </a:t>
            </a:r>
            <a:r>
              <a:rPr lang="de-DE" sz="2800" dirty="0" err="1"/>
              <a:t>between</a:t>
            </a:r>
            <a:r>
              <a:rPr lang="de-DE" sz="2800" dirty="0"/>
              <a:t> </a:t>
            </a:r>
            <a:r>
              <a:rPr lang="de-DE" sz="2800" dirty="0" err="1"/>
              <a:t>local</a:t>
            </a:r>
            <a:r>
              <a:rPr lang="de-DE" sz="2800" dirty="0"/>
              <a:t> national </a:t>
            </a:r>
            <a:r>
              <a:rPr lang="de-DE" sz="2800" dirty="0" err="1"/>
              <a:t>culture</a:t>
            </a:r>
            <a:r>
              <a:rPr lang="de-DE" sz="2800" dirty="0"/>
              <a:t> and </a:t>
            </a:r>
            <a:r>
              <a:rPr lang="de-DE" sz="2800" dirty="0" err="1"/>
              <a:t>the</a:t>
            </a:r>
            <a:r>
              <a:rPr lang="de-DE" sz="2800" dirty="0"/>
              <a:t> diverse </a:t>
            </a:r>
            <a:r>
              <a:rPr lang="de-DE" sz="2800" dirty="0" err="1"/>
              <a:t>range</a:t>
            </a:r>
            <a:r>
              <a:rPr lang="de-DE" sz="2800" dirty="0"/>
              <a:t> of </a:t>
            </a:r>
            <a:r>
              <a:rPr lang="de-DE" sz="2800" dirty="0" err="1"/>
              <a:t>cultures</a:t>
            </a:r>
            <a:r>
              <a:rPr lang="de-DE" sz="2800" dirty="0"/>
              <a:t> and </a:t>
            </a:r>
            <a:r>
              <a:rPr lang="de-DE" sz="2800" dirty="0" err="1"/>
              <a:t>Englishes</a:t>
            </a:r>
            <a:r>
              <a:rPr lang="de-DE" sz="2800" dirty="0"/>
              <a:t> </a:t>
            </a:r>
            <a:r>
              <a:rPr lang="de-DE" sz="2800" dirty="0" err="1"/>
              <a:t>that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students</a:t>
            </a:r>
            <a:r>
              <a:rPr lang="de-DE" sz="2800" dirty="0"/>
              <a:t> </a:t>
            </a:r>
            <a:r>
              <a:rPr lang="de-DE" sz="2800" dirty="0" err="1"/>
              <a:t>come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383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E12FA-E927-4FE3-8C70-81FFE93D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07" y="1854192"/>
            <a:ext cx="3258605" cy="1452534"/>
          </a:xfrm>
        </p:spPr>
        <p:txBody>
          <a:bodyPr/>
          <a:lstStyle/>
          <a:p>
            <a:r>
              <a:rPr lang="de-DE" dirty="0" err="1"/>
              <a:t>Bridgebuilder</a:t>
            </a:r>
            <a:endParaRPr lang="de-DE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78D6A51E-3BDF-4F6B-A568-4B15C35DAA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462" r="28462"/>
          <a:stretch>
            <a:fillRect/>
          </a:stretch>
        </p:blipFill>
        <p:spPr>
          <a:xfrm>
            <a:off x="4328948" y="1143000"/>
            <a:ext cx="6719777" cy="4572000"/>
          </a:xfrm>
        </p:spPr>
      </p:pic>
    </p:spTree>
    <p:extLst>
      <p:ext uri="{BB962C8B-B14F-4D97-AF65-F5344CB8AC3E}">
        <p14:creationId xmlns:p14="http://schemas.microsoft.com/office/powerpoint/2010/main" val="36836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8CB50-2BF5-41BA-B482-A6EFD843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Practices and </a:t>
            </a:r>
            <a:r>
              <a:rPr lang="de-DE" dirty="0" err="1"/>
              <a:t>Processes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EE28DA-3C98-480C-B4EB-E792B46E4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65006"/>
            <a:ext cx="8946541" cy="4483394"/>
          </a:xfrm>
        </p:spPr>
        <p:txBody>
          <a:bodyPr>
            <a:normAutofit/>
          </a:bodyPr>
          <a:lstStyle/>
          <a:p>
            <a:r>
              <a:rPr lang="de-DE" sz="3200" dirty="0" err="1"/>
              <a:t>Essentially</a:t>
            </a:r>
            <a:r>
              <a:rPr lang="de-DE" sz="3200" dirty="0"/>
              <a:t> </a:t>
            </a:r>
            <a:r>
              <a:rPr lang="de-DE" sz="3200" dirty="0" err="1"/>
              <a:t>challenges</a:t>
            </a:r>
            <a:r>
              <a:rPr lang="de-DE" sz="3200" dirty="0"/>
              <a:t> in English </a:t>
            </a:r>
            <a:r>
              <a:rPr lang="de-DE" sz="3200" dirty="0" err="1"/>
              <a:t>as</a:t>
            </a:r>
            <a:r>
              <a:rPr lang="de-DE" sz="3200" dirty="0"/>
              <a:t> a medium of </a:t>
            </a:r>
            <a:r>
              <a:rPr lang="de-DE" sz="3200" dirty="0" err="1"/>
              <a:t>instruction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not </a:t>
            </a:r>
            <a:r>
              <a:rPr lang="de-DE" sz="3200" dirty="0" err="1"/>
              <a:t>linguistic</a:t>
            </a:r>
            <a:r>
              <a:rPr lang="de-DE" sz="3200" dirty="0"/>
              <a:t> but: </a:t>
            </a:r>
          </a:p>
          <a:p>
            <a:pPr marL="0" indent="0">
              <a:buNone/>
            </a:pPr>
            <a:r>
              <a:rPr lang="de-DE" sz="3200" dirty="0"/>
              <a:t>Educational </a:t>
            </a:r>
            <a:r>
              <a:rPr lang="de-DE" sz="3200" dirty="0" err="1"/>
              <a:t>level</a:t>
            </a:r>
            <a:endParaRPr lang="de-DE" sz="3200" dirty="0"/>
          </a:p>
          <a:p>
            <a:pPr marL="0" indent="0">
              <a:buNone/>
            </a:pPr>
            <a:r>
              <a:rPr lang="de-DE" sz="3200" dirty="0"/>
              <a:t>Level of </a:t>
            </a:r>
            <a:r>
              <a:rPr lang="de-DE" sz="3200" dirty="0" err="1"/>
              <a:t>motivation</a:t>
            </a:r>
            <a:r>
              <a:rPr lang="de-DE" sz="3200" dirty="0"/>
              <a:t>/</a:t>
            </a:r>
            <a:r>
              <a:rPr lang="de-DE" sz="3200" dirty="0" err="1"/>
              <a:t>participation</a:t>
            </a:r>
            <a:endParaRPr lang="de-DE" sz="3200" dirty="0"/>
          </a:p>
          <a:p>
            <a:pPr marL="0" indent="0">
              <a:buNone/>
            </a:pPr>
            <a:r>
              <a:rPr lang="de-DE" sz="3200" dirty="0" err="1"/>
              <a:t>Culturally-shaped</a:t>
            </a:r>
            <a:r>
              <a:rPr lang="de-DE" sz="3200" dirty="0"/>
              <a:t> </a:t>
            </a:r>
            <a:r>
              <a:rPr lang="de-DE" sz="3200" dirty="0" err="1"/>
              <a:t>behaviour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43168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86CC50-6295-47B7-82CB-3A7AEA93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Glocalisation</a:t>
            </a:r>
            <a:endParaRPr 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55D907-2367-4909-B67F-9BCB83FC6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 err="1"/>
              <a:t>Is</a:t>
            </a:r>
            <a:r>
              <a:rPr lang="de-DE" sz="3200" dirty="0"/>
              <a:t> English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lingua</a:t>
            </a:r>
            <a:r>
              <a:rPr lang="de-DE" sz="3200" dirty="0"/>
              <a:t> </a:t>
            </a:r>
            <a:r>
              <a:rPr lang="de-DE" sz="3200" dirty="0" err="1"/>
              <a:t>franca</a:t>
            </a:r>
            <a:r>
              <a:rPr lang="de-DE" sz="3200" dirty="0"/>
              <a:t> of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university</a:t>
            </a:r>
            <a:r>
              <a:rPr lang="de-DE" sz="3200" dirty="0"/>
              <a:t> </a:t>
            </a:r>
            <a:r>
              <a:rPr lang="de-DE" sz="3200" dirty="0" err="1"/>
              <a:t>or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English an extra </a:t>
            </a:r>
            <a:r>
              <a:rPr lang="de-DE" sz="3200" dirty="0" err="1"/>
              <a:t>academic</a:t>
            </a:r>
            <a:r>
              <a:rPr lang="de-DE" sz="3200" dirty="0"/>
              <a:t> </a:t>
            </a:r>
            <a:r>
              <a:rPr lang="de-DE" sz="3200" dirty="0" err="1"/>
              <a:t>language</a:t>
            </a:r>
            <a:r>
              <a:rPr lang="de-DE" sz="3200" dirty="0"/>
              <a:t> limited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classroom</a:t>
            </a:r>
            <a:r>
              <a:rPr lang="de-DE" sz="3200" dirty="0"/>
              <a:t> </a:t>
            </a:r>
            <a:r>
              <a:rPr lang="de-DE" sz="3200" dirty="0" err="1"/>
              <a:t>as</a:t>
            </a:r>
            <a:r>
              <a:rPr lang="de-DE" sz="3200" dirty="0"/>
              <a:t> in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case</a:t>
            </a:r>
            <a:r>
              <a:rPr lang="de-DE" sz="3200" dirty="0"/>
              <a:t> of Japan? TH Wildau in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middle</a:t>
            </a:r>
            <a:r>
              <a:rPr lang="de-DE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8849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19904-055B-402B-AB99-10197324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Internationalisation and </a:t>
            </a:r>
            <a:r>
              <a:rPr lang="en-GB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Glocalisation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CD7467-1333-454D-B4A3-D922DBD7D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80" y="1307805"/>
            <a:ext cx="10451804" cy="4940594"/>
          </a:xfrm>
        </p:spPr>
        <p:txBody>
          <a:bodyPr/>
          <a:lstStyle/>
          <a:p>
            <a:r>
              <a:rPr lang="de-DE" sz="2800" dirty="0"/>
              <a:t>Language </a:t>
            </a:r>
            <a:r>
              <a:rPr lang="de-DE" sz="2800" dirty="0" err="1"/>
              <a:t>concept</a:t>
            </a:r>
            <a:r>
              <a:rPr lang="de-DE" sz="2800" dirty="0"/>
              <a:t>. </a:t>
            </a:r>
            <a:br>
              <a:rPr lang="de-DE" sz="2800" dirty="0"/>
            </a:br>
            <a:r>
              <a:rPr lang="de-DE" sz="2800" dirty="0" err="1"/>
              <a:t>July</a:t>
            </a:r>
            <a:r>
              <a:rPr lang="de-DE" sz="2800" dirty="0"/>
              <a:t> 2022 TH Wildau Senate </a:t>
            </a:r>
            <a:r>
              <a:rPr lang="de-DE" sz="2800" dirty="0" err="1"/>
              <a:t>passed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internationalisation</a:t>
            </a:r>
            <a:r>
              <a:rPr lang="de-DE" sz="2800" dirty="0"/>
              <a:t> </a:t>
            </a:r>
            <a:r>
              <a:rPr lang="de-DE" sz="2800" dirty="0" err="1"/>
              <a:t>strategy</a:t>
            </a:r>
            <a:r>
              <a:rPr lang="de-DE" sz="2800" dirty="0"/>
              <a:t> </a:t>
            </a:r>
            <a:r>
              <a:rPr lang="de-DE" sz="2800" dirty="0" err="1"/>
              <a:t>comprising</a:t>
            </a:r>
            <a:r>
              <a:rPr lang="de-DE" sz="2800" dirty="0"/>
              <a:t>: </a:t>
            </a:r>
          </a:p>
          <a:p>
            <a:pPr marL="0" indent="0">
              <a:buNone/>
            </a:pPr>
            <a:r>
              <a:rPr lang="de-DE" sz="3600" b="1" dirty="0"/>
              <a:t>Campus, </a:t>
            </a:r>
            <a:r>
              <a:rPr lang="de-DE" sz="3600" b="1" dirty="0" err="1"/>
              <a:t>language</a:t>
            </a:r>
            <a:r>
              <a:rPr lang="de-DE" sz="3600" b="1" dirty="0"/>
              <a:t>, </a:t>
            </a:r>
            <a:r>
              <a:rPr lang="de-DE" sz="3600" b="1" dirty="0" err="1"/>
              <a:t>mobility</a:t>
            </a:r>
            <a:r>
              <a:rPr lang="de-DE" sz="3600" b="1" dirty="0"/>
              <a:t>, </a:t>
            </a:r>
            <a:r>
              <a:rPr lang="de-DE" sz="3600" b="1" dirty="0" err="1"/>
              <a:t>networks</a:t>
            </a:r>
            <a:r>
              <a:rPr lang="de-DE" sz="3600" b="1" dirty="0"/>
              <a:t>. </a:t>
            </a:r>
          </a:p>
          <a:p>
            <a:pPr marL="0" indent="0">
              <a:buNone/>
            </a:pPr>
            <a:r>
              <a:rPr lang="de-DE" sz="2800" dirty="0"/>
              <a:t>The </a:t>
            </a:r>
            <a:r>
              <a:rPr lang="de-DE" sz="2800" dirty="0" err="1"/>
              <a:t>concept</a:t>
            </a:r>
            <a:r>
              <a:rPr lang="de-DE" sz="2800" dirty="0"/>
              <a:t> </a:t>
            </a:r>
            <a:r>
              <a:rPr lang="de-DE" sz="2800" dirty="0" err="1"/>
              <a:t>reinforces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role</a:t>
            </a:r>
            <a:r>
              <a:rPr lang="de-DE" sz="2800" dirty="0"/>
              <a:t> of German </a:t>
            </a:r>
            <a:r>
              <a:rPr lang="de-DE" sz="2800" dirty="0" err="1"/>
              <a:t>as</a:t>
            </a:r>
            <a:r>
              <a:rPr lang="de-DE" sz="2800" dirty="0"/>
              <a:t> a </a:t>
            </a:r>
            <a:r>
              <a:rPr lang="de-DE" sz="2800" dirty="0" err="1"/>
              <a:t>teaching</a:t>
            </a:r>
            <a:r>
              <a:rPr lang="de-DE" sz="2800" dirty="0"/>
              <a:t> and </a:t>
            </a:r>
            <a:r>
              <a:rPr lang="de-DE" sz="2800" dirty="0" err="1"/>
              <a:t>research</a:t>
            </a:r>
            <a:r>
              <a:rPr lang="de-DE" sz="2800" dirty="0"/>
              <a:t> </a:t>
            </a:r>
            <a:r>
              <a:rPr lang="de-DE" sz="2800" dirty="0" err="1"/>
              <a:t>language</a:t>
            </a:r>
            <a:r>
              <a:rPr lang="de-DE" sz="2800" dirty="0"/>
              <a:t>. English </a:t>
            </a:r>
            <a:r>
              <a:rPr lang="de-DE" sz="2800" dirty="0" err="1"/>
              <a:t>is</a:t>
            </a:r>
            <a:r>
              <a:rPr lang="de-DE" sz="2800" dirty="0"/>
              <a:t> also </a:t>
            </a:r>
            <a:r>
              <a:rPr lang="de-DE" sz="2800" dirty="0" err="1"/>
              <a:t>seen</a:t>
            </a:r>
            <a:r>
              <a:rPr lang="de-DE" sz="2800" dirty="0"/>
              <a:t> </a:t>
            </a:r>
            <a:r>
              <a:rPr lang="de-DE" sz="2800" dirty="0" err="1"/>
              <a:t>as</a:t>
            </a:r>
            <a:r>
              <a:rPr lang="de-DE" sz="2800" dirty="0"/>
              <a:t> </a:t>
            </a:r>
            <a:r>
              <a:rPr lang="de-DE" sz="2800" dirty="0" err="1"/>
              <a:t>being</a:t>
            </a:r>
            <a:r>
              <a:rPr lang="de-DE" sz="2800" dirty="0"/>
              <a:t> </a:t>
            </a:r>
            <a:r>
              <a:rPr lang="de-DE" sz="2800" dirty="0" err="1"/>
              <a:t>integrated</a:t>
            </a:r>
            <a:r>
              <a:rPr lang="de-DE" sz="2800" dirty="0"/>
              <a:t> </a:t>
            </a:r>
            <a:r>
              <a:rPr lang="de-DE" sz="2800" dirty="0" err="1"/>
              <a:t>into</a:t>
            </a:r>
            <a:r>
              <a:rPr lang="de-DE" sz="2800" dirty="0"/>
              <a:t> </a:t>
            </a:r>
            <a:r>
              <a:rPr lang="de-DE" sz="2800" dirty="0" err="1"/>
              <a:t>teaching</a:t>
            </a:r>
            <a:r>
              <a:rPr lang="de-DE" sz="2800" dirty="0"/>
              <a:t>, </a:t>
            </a:r>
            <a:r>
              <a:rPr lang="de-DE" sz="2800" dirty="0" err="1"/>
              <a:t>research</a:t>
            </a:r>
            <a:r>
              <a:rPr lang="de-DE" sz="2800" dirty="0"/>
              <a:t> and </a:t>
            </a:r>
            <a:r>
              <a:rPr lang="de-DE" sz="2800" dirty="0" err="1"/>
              <a:t>administration</a:t>
            </a:r>
            <a:r>
              <a:rPr lang="de-DE" sz="2800" dirty="0"/>
              <a:t>. </a:t>
            </a:r>
          </a:p>
          <a:p>
            <a:pPr marL="0" indent="0">
              <a:buNone/>
            </a:pPr>
            <a:r>
              <a:rPr lang="de-DE" sz="2800" dirty="0"/>
              <a:t>These </a:t>
            </a:r>
            <a:r>
              <a:rPr lang="de-DE" sz="2800" dirty="0" err="1"/>
              <a:t>measures</a:t>
            </a:r>
            <a:r>
              <a:rPr lang="de-DE" sz="2800" dirty="0"/>
              <a:t> </a:t>
            </a:r>
            <a:r>
              <a:rPr lang="de-DE" sz="2800" dirty="0" err="1"/>
              <a:t>as</a:t>
            </a:r>
            <a:r>
              <a:rPr lang="de-DE" sz="2800" dirty="0"/>
              <a:t> </a:t>
            </a:r>
            <a:r>
              <a:rPr lang="de-DE" sz="2800" dirty="0" err="1"/>
              <a:t>part</a:t>
            </a:r>
            <a:r>
              <a:rPr lang="de-DE" sz="2800" dirty="0"/>
              <a:t> of </a:t>
            </a:r>
            <a:r>
              <a:rPr lang="de-DE" sz="2800" dirty="0" err="1"/>
              <a:t>the</a:t>
            </a:r>
            <a:r>
              <a:rPr lang="de-DE" sz="2800" dirty="0"/>
              <a:t> inclusive and </a:t>
            </a:r>
            <a:r>
              <a:rPr lang="de-DE" sz="2800" dirty="0" err="1"/>
              <a:t>intercultural</a:t>
            </a:r>
            <a:r>
              <a:rPr lang="de-DE" sz="2800" dirty="0"/>
              <a:t> </a:t>
            </a:r>
            <a:r>
              <a:rPr lang="de-DE" sz="2800" dirty="0" err="1"/>
              <a:t>measures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university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promoting</a:t>
            </a:r>
            <a:r>
              <a:rPr lang="de-DE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6960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B14F5C-4AAA-4420-B997-EDB62643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3EAC7-74FD-495A-B13F-727C81875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 err="1"/>
              <a:t>Integrating</a:t>
            </a:r>
            <a:r>
              <a:rPr lang="de-DE" sz="3200" dirty="0"/>
              <a:t> </a:t>
            </a:r>
            <a:r>
              <a:rPr lang="de-DE" sz="3200" dirty="0" err="1"/>
              <a:t>language</a:t>
            </a:r>
            <a:r>
              <a:rPr lang="de-DE" sz="3200" dirty="0"/>
              <a:t> and </a:t>
            </a:r>
            <a:r>
              <a:rPr lang="de-DE" sz="3200" dirty="0" err="1"/>
              <a:t>content</a:t>
            </a:r>
            <a:r>
              <a:rPr lang="de-DE" sz="3200" dirty="0"/>
              <a:t> </a:t>
            </a:r>
            <a:r>
              <a:rPr lang="de-DE" sz="3200" dirty="0" err="1"/>
              <a:t>leads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integrating</a:t>
            </a:r>
            <a:r>
              <a:rPr lang="de-DE" sz="3200" dirty="0"/>
              <a:t> </a:t>
            </a:r>
            <a:r>
              <a:rPr lang="de-DE" sz="3200" dirty="0" err="1"/>
              <a:t>further</a:t>
            </a:r>
            <a:r>
              <a:rPr lang="de-DE" sz="3200" dirty="0"/>
              <a:t> </a:t>
            </a:r>
            <a:r>
              <a:rPr lang="de-DE" sz="3200" dirty="0" err="1"/>
              <a:t>aspects</a:t>
            </a:r>
            <a:r>
              <a:rPr lang="de-DE" sz="3200" dirty="0"/>
              <a:t> of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educational</a:t>
            </a:r>
            <a:r>
              <a:rPr lang="de-DE" sz="3200" dirty="0"/>
              <a:t> </a:t>
            </a:r>
            <a:r>
              <a:rPr lang="de-DE" sz="3200" dirty="0" err="1"/>
              <a:t>experience</a:t>
            </a:r>
            <a:r>
              <a:rPr lang="de-DE" sz="3200" dirty="0"/>
              <a:t> such </a:t>
            </a:r>
            <a:r>
              <a:rPr lang="de-DE" sz="3200" dirty="0" err="1"/>
              <a:t>as</a:t>
            </a:r>
            <a:r>
              <a:rPr lang="de-DE" sz="3200" dirty="0"/>
              <a:t> </a:t>
            </a:r>
            <a:r>
              <a:rPr lang="de-DE" sz="3200" dirty="0" err="1"/>
              <a:t>culture</a:t>
            </a:r>
            <a:r>
              <a:rPr lang="de-DE" sz="3200" dirty="0"/>
              <a:t>, </a:t>
            </a:r>
            <a:r>
              <a:rPr lang="de-DE" sz="3200" dirty="0" err="1"/>
              <a:t>educational</a:t>
            </a:r>
            <a:r>
              <a:rPr lang="de-DE" sz="3200" dirty="0"/>
              <a:t> </a:t>
            </a:r>
            <a:r>
              <a:rPr lang="de-DE" sz="3200" dirty="0" err="1"/>
              <a:t>standards</a:t>
            </a:r>
            <a:r>
              <a:rPr lang="de-DE" sz="3200" dirty="0"/>
              <a:t>, </a:t>
            </a:r>
            <a:r>
              <a:rPr lang="de-DE" sz="3200" dirty="0" err="1"/>
              <a:t>motivation</a:t>
            </a:r>
            <a:r>
              <a:rPr lang="de-DE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79234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nweisschild Betreten verboten">
            <a:extLst>
              <a:ext uri="{FF2B5EF4-FFF2-40B4-BE49-F238E27FC236}">
                <a16:creationId xmlns:a16="http://schemas.microsoft.com/office/drawing/2014/main" id="{C5639391-7C7A-4D70-A02E-5E8B21CE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422910"/>
            <a:ext cx="7863839" cy="61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82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Understanding Globalization</a:t>
            </a:r>
            <a:br>
              <a:rPr lang="en-US"/>
            </a:br>
            <a:r>
              <a:rPr lang="en-US" sz="2000" b="1">
                <a:solidFill>
                  <a:srgbClr val="FF0066"/>
                </a:solidFill>
              </a:rPr>
              <a:t>Globalization as an interplay between centrifugal and centripetal forces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rcRect l="5237" t="14566" r="5962"/>
          <a:stretch/>
        </p:blipFill>
        <p:spPr bwMode="auto">
          <a:xfrm>
            <a:off x="3803859" y="3577655"/>
            <a:ext cx="4798243" cy="262254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 bwMode="auto">
          <a:xfrm>
            <a:off x="329938" y="2005846"/>
            <a:ext cx="65274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/>
              <a:t>1940</a:t>
            </a:r>
          </a:p>
        </p:txBody>
      </p:sp>
      <p:sp>
        <p:nvSpPr>
          <p:cNvPr id="8" name="Textfeld 7"/>
          <p:cNvSpPr txBox="1"/>
          <p:nvPr/>
        </p:nvSpPr>
        <p:spPr bwMode="auto">
          <a:xfrm>
            <a:off x="1208202" y="2005846"/>
            <a:ext cx="65274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/>
              <a:t>1950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2111179" y="2005846"/>
            <a:ext cx="65274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/>
              <a:t>1960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3057724" y="2005846"/>
            <a:ext cx="65274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/>
              <a:t>1970</a:t>
            </a:r>
          </a:p>
        </p:txBody>
      </p:sp>
      <p:sp>
        <p:nvSpPr>
          <p:cNvPr id="11" name="Textfeld 10"/>
          <p:cNvSpPr txBox="1"/>
          <p:nvPr/>
        </p:nvSpPr>
        <p:spPr bwMode="auto">
          <a:xfrm>
            <a:off x="3981848" y="2005846"/>
            <a:ext cx="65274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/>
              <a:t>1980</a:t>
            </a:r>
          </a:p>
        </p:txBody>
      </p:sp>
      <p:sp>
        <p:nvSpPr>
          <p:cNvPr id="12" name="Textfeld 11"/>
          <p:cNvSpPr txBox="1"/>
          <p:nvPr/>
        </p:nvSpPr>
        <p:spPr bwMode="auto">
          <a:xfrm>
            <a:off x="4905971" y="2005846"/>
            <a:ext cx="65274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/>
              <a:t>1990</a:t>
            </a:r>
          </a:p>
        </p:txBody>
      </p:sp>
      <p:sp>
        <p:nvSpPr>
          <p:cNvPr id="13" name="Textfeld 12"/>
          <p:cNvSpPr txBox="1"/>
          <p:nvPr/>
        </p:nvSpPr>
        <p:spPr bwMode="auto">
          <a:xfrm>
            <a:off x="5830096" y="2005846"/>
            <a:ext cx="65274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/>
              <a:t>2000</a:t>
            </a:r>
          </a:p>
        </p:txBody>
      </p:sp>
      <p:sp>
        <p:nvSpPr>
          <p:cNvPr id="14" name="Textfeld 13"/>
          <p:cNvSpPr txBox="1"/>
          <p:nvPr/>
        </p:nvSpPr>
        <p:spPr bwMode="auto">
          <a:xfrm>
            <a:off x="6754220" y="2005846"/>
            <a:ext cx="65274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/>
              <a:t>2010</a:t>
            </a:r>
          </a:p>
        </p:txBody>
      </p:sp>
      <p:sp>
        <p:nvSpPr>
          <p:cNvPr id="15" name="Textfeld 14"/>
          <p:cNvSpPr txBox="1"/>
          <p:nvPr/>
        </p:nvSpPr>
        <p:spPr bwMode="auto">
          <a:xfrm>
            <a:off x="7678344" y="2005846"/>
            <a:ext cx="65274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/>
              <a:t>2020</a:t>
            </a:r>
          </a:p>
        </p:txBody>
      </p:sp>
      <p:sp>
        <p:nvSpPr>
          <p:cNvPr id="16" name="Textfeld 15"/>
          <p:cNvSpPr txBox="1"/>
          <p:nvPr/>
        </p:nvSpPr>
        <p:spPr bwMode="auto">
          <a:xfrm>
            <a:off x="8602468" y="2005846"/>
            <a:ext cx="65274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/>
              <a:t>2030</a:t>
            </a:r>
          </a:p>
        </p:txBody>
      </p:sp>
      <p:sp>
        <p:nvSpPr>
          <p:cNvPr id="17" name="Textfeld 16"/>
          <p:cNvSpPr txBox="1"/>
          <p:nvPr/>
        </p:nvSpPr>
        <p:spPr bwMode="auto">
          <a:xfrm>
            <a:off x="9526592" y="2005846"/>
            <a:ext cx="65274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/>
              <a:t>2040</a:t>
            </a:r>
          </a:p>
        </p:txBody>
      </p:sp>
      <p:sp>
        <p:nvSpPr>
          <p:cNvPr id="18" name="Textfeld 17"/>
          <p:cNvSpPr txBox="1"/>
          <p:nvPr/>
        </p:nvSpPr>
        <p:spPr bwMode="auto">
          <a:xfrm>
            <a:off x="10447149" y="2002214"/>
            <a:ext cx="82586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/>
              <a:t>2050…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29938" y="3667710"/>
            <a:ext cx="3395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>
                <a:latin typeface="Dotum"/>
                <a:ea typeface="Dotum"/>
              </a:rPr>
              <a:t>A </a:t>
            </a:r>
            <a:r>
              <a:rPr lang="en-US" sz="1600" b="1">
                <a:solidFill>
                  <a:srgbClr val="FF0066"/>
                </a:solidFill>
                <a:latin typeface="Dotum"/>
                <a:ea typeface="Dotum"/>
              </a:rPr>
              <a:t>centrifugal force </a:t>
            </a:r>
            <a:r>
              <a:rPr lang="en-US" sz="1600">
                <a:latin typeface="Dotum"/>
                <a:ea typeface="Dotum"/>
              </a:rPr>
              <a:t>moves something outwards. In our case, it causes </a:t>
            </a:r>
            <a:r>
              <a:rPr lang="en-US" sz="1600" b="1">
                <a:latin typeface="Dotum"/>
                <a:ea typeface="Dotum"/>
              </a:rPr>
              <a:t>countries to move further apart economically</a:t>
            </a:r>
            <a:r>
              <a:rPr lang="en-US" sz="1600">
                <a:latin typeface="Dotum"/>
                <a:ea typeface="Dotum"/>
              </a:rPr>
              <a:t>. </a:t>
            </a:r>
            <a:endParaRPr lang="de-DE" sz="1600">
              <a:latin typeface="Dotum"/>
              <a:ea typeface="Dotum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8795960" y="3794452"/>
            <a:ext cx="2996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0066"/>
                </a:solidFill>
                <a:latin typeface="Dotum"/>
                <a:ea typeface="Dotum"/>
              </a:rPr>
              <a:t>Centripetal forces</a:t>
            </a:r>
            <a:r>
              <a:rPr lang="en-US" sz="1600">
                <a:latin typeface="Dotum"/>
                <a:ea typeface="Dotum"/>
              </a:rPr>
              <a:t> bring economies closer together. </a:t>
            </a:r>
            <a:endParaRPr lang="de-DE" sz="1600">
              <a:latin typeface="Dotum"/>
              <a:ea typeface="Dotum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3090335" y="25591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Dotum"/>
                <a:ea typeface="Dotum"/>
              </a:rPr>
              <a:t>In the history of the economy, these forces act to different degrees in different phases.</a:t>
            </a:r>
            <a:endParaRPr lang="de-DE">
              <a:latin typeface="Dotum"/>
              <a:ea typeface="Dotum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329938" y="6493175"/>
            <a:ext cx="10595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800"/>
              <a:t>Douglas Irwin: „Wir werden noch wehmütig auf die Phase des nahezu komplett globalisierten Welthandels zurückblicken“ https://www.brandeins.de/magazine/brand-eins-wirtschaftsmagazin/2022/logistik/douglas-irwin-wir-werden-noch-wehmuetig-auf-die-phase-des-nahezu-komplett-globalisierten-welthandels-zurueckblicken</a:t>
            </a:r>
            <a:endParaRPr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rcRect l="36735" t="13433" r="32530" b="46049"/>
          <a:stretch/>
        </p:blipFill>
        <p:spPr bwMode="auto">
          <a:xfrm>
            <a:off x="10294069" y="573586"/>
            <a:ext cx="1640632" cy="138738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C271F-EA6E-4AFA-84BA-F83E12D8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Email </a:t>
            </a:r>
            <a:r>
              <a:rPr lang="de-DE" dirty="0" err="1"/>
              <a:t>from</a:t>
            </a:r>
            <a:r>
              <a:rPr lang="de-DE" dirty="0"/>
              <a:t> international </a:t>
            </a:r>
            <a:r>
              <a:rPr lang="de-DE" dirty="0" err="1"/>
              <a:t>student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DD4742-A4EC-4C67-84A2-4C29CBDEA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56146"/>
            <a:ext cx="8946541" cy="4992254"/>
          </a:xfrm>
        </p:spPr>
        <p:txBody>
          <a:bodyPr>
            <a:normAutofit/>
          </a:bodyPr>
          <a:lstStyle/>
          <a:p>
            <a:r>
              <a:rPr lang="de-DE" sz="2400" dirty="0"/>
              <a:t>Hello, </a:t>
            </a:r>
            <a:br>
              <a:rPr lang="de-DE" sz="2400" dirty="0"/>
            </a:br>
            <a:r>
              <a:rPr lang="de-DE" sz="2400" dirty="0"/>
              <a:t>I </a:t>
            </a:r>
            <a:r>
              <a:rPr lang="de-DE" sz="2400" dirty="0" err="1"/>
              <a:t>hope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doing</a:t>
            </a:r>
            <a:r>
              <a:rPr lang="de-DE" sz="2400" dirty="0"/>
              <a:t> </a:t>
            </a:r>
            <a:r>
              <a:rPr lang="de-DE" sz="2400" dirty="0" err="1"/>
              <a:t>well</a:t>
            </a:r>
            <a:r>
              <a:rPr lang="de-DE" sz="2400" dirty="0"/>
              <a:t>. I </a:t>
            </a:r>
            <a:r>
              <a:rPr lang="de-DE" sz="2400" dirty="0" err="1"/>
              <a:t>recently</a:t>
            </a:r>
            <a:r>
              <a:rPr lang="de-DE" sz="2400" dirty="0"/>
              <a:t> </a:t>
            </a:r>
            <a:r>
              <a:rPr lang="de-DE" sz="2400" dirty="0" err="1"/>
              <a:t>returned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Pakistan and </a:t>
            </a:r>
            <a:r>
              <a:rPr lang="de-DE" sz="2400" dirty="0" err="1"/>
              <a:t>have</a:t>
            </a:r>
            <a:r>
              <a:rPr lang="de-DE" sz="2400" dirty="0"/>
              <a:t> just </a:t>
            </a:r>
            <a:r>
              <a:rPr lang="de-DE" sz="2400" dirty="0" err="1"/>
              <a:t>begun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course</a:t>
            </a:r>
            <a:r>
              <a:rPr lang="de-DE" sz="2400" dirty="0"/>
              <a:t>. As a </a:t>
            </a:r>
            <a:r>
              <a:rPr lang="de-DE" sz="2400" dirty="0" err="1"/>
              <a:t>result</a:t>
            </a:r>
            <a:r>
              <a:rPr lang="de-DE" sz="2400" dirty="0"/>
              <a:t>, I am </a:t>
            </a:r>
            <a:r>
              <a:rPr lang="de-DE" sz="2400" dirty="0" err="1"/>
              <a:t>uncertain</a:t>
            </a:r>
            <a:r>
              <a:rPr lang="de-DE" sz="2400" dirty="0"/>
              <a:t> </a:t>
            </a:r>
            <a:r>
              <a:rPr lang="de-DE" sz="2400" dirty="0" err="1"/>
              <a:t>about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number</a:t>
            </a:r>
            <a:r>
              <a:rPr lang="de-DE" sz="2400" dirty="0"/>
              <a:t> of </a:t>
            </a:r>
            <a:r>
              <a:rPr lang="de-DE" sz="2400" dirty="0" err="1"/>
              <a:t>classes</a:t>
            </a:r>
            <a:r>
              <a:rPr lang="de-DE" sz="2400" dirty="0"/>
              <a:t> I </a:t>
            </a:r>
            <a:r>
              <a:rPr lang="de-DE" sz="2400" dirty="0" err="1"/>
              <a:t>may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missed</a:t>
            </a:r>
            <a:r>
              <a:rPr lang="de-DE" sz="2400" dirty="0"/>
              <a:t> </a:t>
            </a:r>
            <a:r>
              <a:rPr lang="de-DE" sz="2400" dirty="0" err="1"/>
              <a:t>during</a:t>
            </a:r>
            <a:r>
              <a:rPr lang="de-DE" sz="2400" dirty="0"/>
              <a:t> </a:t>
            </a:r>
            <a:r>
              <a:rPr lang="de-DE" sz="2400" dirty="0" err="1"/>
              <a:t>my</a:t>
            </a:r>
            <a:r>
              <a:rPr lang="de-DE" sz="2400" dirty="0"/>
              <a:t> </a:t>
            </a:r>
            <a:r>
              <a:rPr lang="de-DE" sz="2400" dirty="0" err="1"/>
              <a:t>absence</a:t>
            </a:r>
            <a:r>
              <a:rPr lang="de-DE" sz="2400" dirty="0"/>
              <a:t>. </a:t>
            </a:r>
            <a:r>
              <a:rPr lang="de-DE" sz="2400" dirty="0" err="1"/>
              <a:t>Would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kindly</a:t>
            </a:r>
            <a:r>
              <a:rPr lang="de-DE" sz="2400" dirty="0"/>
              <a:t> </a:t>
            </a:r>
            <a:r>
              <a:rPr lang="de-DE" sz="2400" dirty="0" err="1"/>
              <a:t>provide</a:t>
            </a:r>
            <a:r>
              <a:rPr lang="de-DE" sz="2400" dirty="0"/>
              <a:t> </a:t>
            </a:r>
            <a:r>
              <a:rPr lang="de-DE" sz="2400" dirty="0" err="1"/>
              <a:t>me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an </a:t>
            </a:r>
            <a:r>
              <a:rPr lang="de-DE" sz="2400" dirty="0" err="1"/>
              <a:t>overview</a:t>
            </a:r>
            <a:r>
              <a:rPr lang="de-DE" sz="2400" dirty="0"/>
              <a:t> of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course</a:t>
            </a:r>
            <a:r>
              <a:rPr lang="de-DE" sz="2400" dirty="0"/>
              <a:t> and </a:t>
            </a:r>
            <a:r>
              <a:rPr lang="de-DE" sz="2400" dirty="0" err="1"/>
              <a:t>any</a:t>
            </a:r>
            <a:r>
              <a:rPr lang="de-DE" sz="2400" dirty="0"/>
              <a:t> </a:t>
            </a:r>
            <a:r>
              <a:rPr lang="de-DE" sz="2400" dirty="0" err="1"/>
              <a:t>pertinent</a:t>
            </a:r>
            <a:r>
              <a:rPr lang="de-DE" sz="2400" dirty="0"/>
              <a:t> </a:t>
            </a:r>
            <a:r>
              <a:rPr lang="de-DE" sz="2400" dirty="0" err="1"/>
              <a:t>information</a:t>
            </a:r>
            <a:r>
              <a:rPr lang="de-DE" sz="2400" dirty="0"/>
              <a:t> </a:t>
            </a:r>
            <a:r>
              <a:rPr lang="de-DE" sz="2400" dirty="0" err="1"/>
              <a:t>regarding</a:t>
            </a:r>
            <a:r>
              <a:rPr lang="de-DE" sz="2400" dirty="0"/>
              <a:t> </a:t>
            </a:r>
            <a:r>
              <a:rPr lang="de-DE" sz="2400" dirty="0" err="1"/>
              <a:t>missed</a:t>
            </a:r>
            <a:r>
              <a:rPr lang="de-DE" sz="2400" dirty="0"/>
              <a:t> </a:t>
            </a:r>
            <a:r>
              <a:rPr lang="de-DE" sz="2400" dirty="0" err="1"/>
              <a:t>classes</a:t>
            </a:r>
            <a:r>
              <a:rPr lang="de-DE" sz="2400" dirty="0"/>
              <a:t>?</a:t>
            </a:r>
            <a:br>
              <a:rPr lang="de-DE" sz="2400" dirty="0"/>
            </a:b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asssistance</a:t>
            </a:r>
            <a:r>
              <a:rPr lang="de-DE" sz="2400" dirty="0"/>
              <a:t> in </a:t>
            </a:r>
            <a:r>
              <a:rPr lang="de-DE" sz="2400" dirty="0" err="1"/>
              <a:t>clarifying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matter </a:t>
            </a:r>
            <a:r>
              <a:rPr lang="de-DE" sz="2400" dirty="0" err="1"/>
              <a:t>would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greatly</a:t>
            </a:r>
            <a:r>
              <a:rPr lang="de-DE" sz="2400" dirty="0"/>
              <a:t> </a:t>
            </a:r>
            <a:r>
              <a:rPr lang="de-DE" sz="2400" dirty="0" err="1"/>
              <a:t>appreciated</a:t>
            </a:r>
            <a:r>
              <a:rPr lang="de-DE" sz="2400" dirty="0"/>
              <a:t>. </a:t>
            </a:r>
            <a:br>
              <a:rPr lang="de-DE" sz="2400" dirty="0"/>
            </a:br>
            <a:r>
              <a:rPr lang="de-DE" sz="2400" dirty="0" err="1"/>
              <a:t>Thank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in </a:t>
            </a:r>
            <a:r>
              <a:rPr lang="de-DE" sz="2400" dirty="0" err="1"/>
              <a:t>advance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attention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request</a:t>
            </a:r>
            <a:r>
              <a:rPr lang="de-D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24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75B5D-212C-466A-B620-85FBC8E5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324381"/>
            <a:ext cx="9404723" cy="1400530"/>
          </a:xfrm>
        </p:spPr>
        <p:txBody>
          <a:bodyPr/>
          <a:lstStyle/>
          <a:p>
            <a:r>
              <a:rPr lang="de-DE" dirty="0" err="1"/>
              <a:t>Roles</a:t>
            </a:r>
            <a:r>
              <a:rPr lang="de-DE" dirty="0"/>
              <a:t> of English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20C6BC-D6ED-4927-9F0E-10102FE42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Professors </a:t>
            </a:r>
            <a:r>
              <a:rPr lang="de-DE" sz="3200" dirty="0" err="1"/>
              <a:t>see</a:t>
            </a:r>
            <a:r>
              <a:rPr lang="de-DE" sz="3200" dirty="0"/>
              <a:t> English </a:t>
            </a:r>
            <a:r>
              <a:rPr lang="de-DE" sz="3200" dirty="0" err="1"/>
              <a:t>as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langauge</a:t>
            </a:r>
            <a:r>
              <a:rPr lang="de-DE" sz="3200" dirty="0"/>
              <a:t>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academic</a:t>
            </a:r>
            <a:r>
              <a:rPr lang="de-DE" sz="3200" dirty="0"/>
              <a:t> </a:t>
            </a:r>
            <a:r>
              <a:rPr lang="de-DE" sz="3200" dirty="0" err="1"/>
              <a:t>research</a:t>
            </a:r>
            <a:r>
              <a:rPr lang="de-DE" sz="3200" dirty="0"/>
              <a:t>, </a:t>
            </a:r>
            <a:r>
              <a:rPr lang="de-DE" sz="3200" dirty="0" err="1"/>
              <a:t>presenting</a:t>
            </a:r>
            <a:r>
              <a:rPr lang="de-DE" sz="3200" dirty="0"/>
              <a:t> at </a:t>
            </a:r>
            <a:r>
              <a:rPr lang="de-DE" sz="3200" dirty="0" err="1"/>
              <a:t>conferences</a:t>
            </a:r>
            <a:r>
              <a:rPr lang="de-DE" sz="3200" dirty="0"/>
              <a:t>, international </a:t>
            </a:r>
            <a:r>
              <a:rPr lang="de-DE" sz="3200" dirty="0" err="1"/>
              <a:t>cooperation</a:t>
            </a:r>
            <a:r>
              <a:rPr lang="de-DE" sz="3200" dirty="0"/>
              <a:t> </a:t>
            </a:r>
            <a:r>
              <a:rPr lang="de-DE" sz="3200" dirty="0" err="1"/>
              <a:t>with</a:t>
            </a:r>
            <a:r>
              <a:rPr lang="de-DE" sz="3200" dirty="0"/>
              <a:t> </a:t>
            </a:r>
            <a:r>
              <a:rPr lang="de-DE" sz="3200" dirty="0" err="1"/>
              <a:t>partner</a:t>
            </a:r>
            <a:r>
              <a:rPr lang="de-DE" sz="3200" dirty="0"/>
              <a:t> </a:t>
            </a:r>
            <a:r>
              <a:rPr lang="de-DE" sz="3200" dirty="0" err="1"/>
              <a:t>universities</a:t>
            </a:r>
            <a:r>
              <a:rPr lang="de-DE" sz="3200" dirty="0"/>
              <a:t>.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university</a:t>
            </a:r>
            <a:r>
              <a:rPr lang="de-DE" sz="3200" dirty="0"/>
              <a:t> English </a:t>
            </a:r>
            <a:r>
              <a:rPr lang="de-DE" sz="3200" dirty="0" err="1"/>
              <a:t>tool</a:t>
            </a:r>
            <a:r>
              <a:rPr lang="de-DE" sz="3200" dirty="0"/>
              <a:t> of </a:t>
            </a:r>
            <a:r>
              <a:rPr lang="de-DE" sz="3200" dirty="0" err="1"/>
              <a:t>internationalisation</a:t>
            </a:r>
            <a:r>
              <a:rPr lang="de-DE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0390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7D267-E87E-45D5-980B-0EFB82890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2737"/>
          </a:xfrm>
        </p:spPr>
        <p:txBody>
          <a:bodyPr/>
          <a:lstStyle/>
          <a:p>
            <a:r>
              <a:rPr lang="de-DE" dirty="0"/>
              <a:t>German </a:t>
            </a:r>
            <a:r>
              <a:rPr lang="de-DE" dirty="0" err="1"/>
              <a:t>professor‘s</a:t>
            </a:r>
            <a:r>
              <a:rPr lang="de-DE" dirty="0"/>
              <a:t> </a:t>
            </a:r>
            <a:r>
              <a:rPr lang="de-DE" dirty="0" err="1"/>
              <a:t>response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58E05B-F530-4D38-A0AA-73363BD7D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42474"/>
            <a:ext cx="8946541" cy="4705926"/>
          </a:xfrm>
        </p:spPr>
        <p:txBody>
          <a:bodyPr>
            <a:normAutofit/>
          </a:bodyPr>
          <a:lstStyle/>
          <a:p>
            <a:r>
              <a:rPr lang="de-DE" sz="2400" dirty="0"/>
              <a:t>Dear </a:t>
            </a:r>
            <a:r>
              <a:rPr lang="de-DE" sz="2400" dirty="0" err="1"/>
              <a:t>Ebaduallah</a:t>
            </a:r>
            <a:r>
              <a:rPr lang="de-DE" sz="2400" dirty="0"/>
              <a:t>, </a:t>
            </a:r>
            <a:br>
              <a:rPr lang="de-DE" sz="2400" dirty="0"/>
            </a:br>
            <a:r>
              <a:rPr lang="de-DE" sz="2400" dirty="0" err="1"/>
              <a:t>Students</a:t>
            </a:r>
            <a:r>
              <a:rPr lang="de-DE" sz="2400" dirty="0"/>
              <a:t> at German </a:t>
            </a:r>
            <a:r>
              <a:rPr lang="de-DE" sz="2400" dirty="0" err="1"/>
              <a:t>universities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characterised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independence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they</a:t>
            </a:r>
            <a:r>
              <a:rPr lang="de-DE" sz="2400" dirty="0"/>
              <a:t> </a:t>
            </a:r>
            <a:r>
              <a:rPr lang="de-DE" sz="2400" dirty="0" err="1"/>
              <a:t>pursue</a:t>
            </a:r>
            <a:r>
              <a:rPr lang="de-DE" sz="2400" dirty="0"/>
              <a:t> </a:t>
            </a:r>
            <a:r>
              <a:rPr lang="de-DE" sz="2400" dirty="0" err="1"/>
              <a:t>their</a:t>
            </a:r>
            <a:r>
              <a:rPr lang="de-DE" sz="2400" dirty="0"/>
              <a:t> </a:t>
            </a:r>
            <a:r>
              <a:rPr lang="de-DE" sz="2400" dirty="0" err="1"/>
              <a:t>educational</a:t>
            </a:r>
            <a:r>
              <a:rPr lang="de-DE" sz="2400" dirty="0"/>
              <a:t> </a:t>
            </a:r>
            <a:r>
              <a:rPr lang="de-DE" sz="2400" dirty="0" err="1"/>
              <a:t>goals</a:t>
            </a:r>
            <a:r>
              <a:rPr lang="de-DE" sz="2400" dirty="0"/>
              <a:t>. This also </a:t>
            </a:r>
            <a:r>
              <a:rPr lang="de-DE" sz="2400" dirty="0" err="1"/>
              <a:t>included</a:t>
            </a:r>
            <a:r>
              <a:rPr lang="de-DE" sz="2400" dirty="0"/>
              <a:t> </a:t>
            </a:r>
            <a:r>
              <a:rPr lang="de-DE" sz="2400" dirty="0" err="1"/>
              <a:t>making</a:t>
            </a:r>
            <a:r>
              <a:rPr lang="de-DE" sz="2400" dirty="0"/>
              <a:t> </a:t>
            </a:r>
            <a:r>
              <a:rPr lang="de-DE" sz="2400" dirty="0" err="1"/>
              <a:t>up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their</a:t>
            </a:r>
            <a:r>
              <a:rPr lang="de-DE" sz="2400" dirty="0"/>
              <a:t> own </a:t>
            </a:r>
            <a:r>
              <a:rPr lang="de-DE" sz="2400" dirty="0" err="1"/>
              <a:t>shortcomings</a:t>
            </a:r>
            <a:r>
              <a:rPr lang="de-DE" sz="2400" dirty="0"/>
              <a:t>.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in </a:t>
            </a:r>
            <a:r>
              <a:rPr lang="de-DE" sz="2400" dirty="0" err="1"/>
              <a:t>mind</a:t>
            </a:r>
            <a:r>
              <a:rPr lang="de-DE" sz="2400" dirty="0"/>
              <a:t>, I </a:t>
            </a:r>
            <a:r>
              <a:rPr lang="de-DE" sz="2400" dirty="0" err="1"/>
              <a:t>ask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study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content</a:t>
            </a:r>
            <a:r>
              <a:rPr lang="de-DE" sz="2400" dirty="0"/>
              <a:t> and </a:t>
            </a:r>
            <a:r>
              <a:rPr lang="de-DE" sz="2400" dirty="0" err="1"/>
              <a:t>information</a:t>
            </a:r>
            <a:r>
              <a:rPr lang="de-DE" sz="2400" dirty="0"/>
              <a:t> </a:t>
            </a:r>
            <a:r>
              <a:rPr lang="de-DE" sz="2400" dirty="0" err="1"/>
              <a:t>available</a:t>
            </a:r>
            <a:r>
              <a:rPr lang="de-DE" sz="2400" dirty="0"/>
              <a:t> on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learning</a:t>
            </a:r>
            <a:r>
              <a:rPr lang="de-DE" sz="2400" dirty="0"/>
              <a:t> </a:t>
            </a:r>
            <a:r>
              <a:rPr lang="de-DE" sz="2400" dirty="0" err="1"/>
              <a:t>platform</a:t>
            </a:r>
            <a:r>
              <a:rPr lang="de-DE" sz="2400" dirty="0"/>
              <a:t> and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enquire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fellow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.</a:t>
            </a:r>
          </a:p>
          <a:p>
            <a:r>
              <a:rPr lang="de-DE" sz="2400" dirty="0"/>
              <a:t>I will </a:t>
            </a:r>
            <a:r>
              <a:rPr lang="de-DE" sz="2400" dirty="0" err="1"/>
              <a:t>be</a:t>
            </a:r>
            <a:r>
              <a:rPr lang="de-DE" sz="2400" dirty="0"/>
              <a:t> happy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answer</a:t>
            </a:r>
            <a:r>
              <a:rPr lang="de-DE" sz="2400" dirty="0"/>
              <a:t> </a:t>
            </a:r>
            <a:r>
              <a:rPr lang="de-DE" sz="2400" dirty="0" err="1"/>
              <a:t>any</a:t>
            </a:r>
            <a:r>
              <a:rPr lang="de-DE" sz="2400" dirty="0"/>
              <a:t> </a:t>
            </a:r>
            <a:r>
              <a:rPr lang="de-DE" sz="2400" dirty="0" err="1"/>
              <a:t>specific</a:t>
            </a:r>
            <a:r>
              <a:rPr lang="de-DE" sz="2400" dirty="0"/>
              <a:t> </a:t>
            </a:r>
            <a:r>
              <a:rPr lang="de-DE" sz="2400" dirty="0" err="1"/>
              <a:t>questions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may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. </a:t>
            </a:r>
          </a:p>
          <a:p>
            <a:r>
              <a:rPr lang="de-DE" sz="2400" dirty="0"/>
              <a:t>Kind </a:t>
            </a:r>
            <a:r>
              <a:rPr lang="de-DE" sz="2400" dirty="0" err="1"/>
              <a:t>regards</a:t>
            </a:r>
            <a:r>
              <a:rPr lang="de-DE" sz="24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5152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090E5-B536-4E71-887D-7E5F12B2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Roles</a:t>
            </a:r>
            <a:r>
              <a:rPr lang="de-DE" dirty="0"/>
              <a:t> of English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5D4D5B-766C-42A4-96BF-5BB627B80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Due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role</a:t>
            </a:r>
            <a:r>
              <a:rPr lang="de-DE" sz="3200" dirty="0"/>
              <a:t> of English </a:t>
            </a:r>
            <a:r>
              <a:rPr lang="de-DE" sz="3200" dirty="0" err="1"/>
              <a:t>as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language</a:t>
            </a:r>
            <a:r>
              <a:rPr lang="de-DE" sz="3200" dirty="0"/>
              <a:t> of international </a:t>
            </a:r>
            <a:r>
              <a:rPr lang="de-DE" sz="3200" dirty="0" err="1"/>
              <a:t>business</a:t>
            </a:r>
            <a:r>
              <a:rPr lang="de-DE" sz="3200" dirty="0"/>
              <a:t> </a:t>
            </a:r>
            <a:r>
              <a:rPr lang="de-DE" sz="3200" dirty="0" err="1"/>
              <a:t>it</a:t>
            </a:r>
            <a:r>
              <a:rPr lang="de-DE" sz="3200" dirty="0"/>
              <a:t> </a:t>
            </a:r>
            <a:r>
              <a:rPr lang="de-DE" sz="3200" dirty="0" err="1"/>
              <a:t>feels</a:t>
            </a:r>
            <a:r>
              <a:rPr lang="de-DE" sz="3200" dirty="0"/>
              <a:t> </a:t>
            </a:r>
            <a:r>
              <a:rPr lang="de-DE" sz="3200" dirty="0" err="1"/>
              <a:t>natural</a:t>
            </a:r>
            <a:r>
              <a:rPr lang="de-DE" sz="3200" dirty="0"/>
              <a:t>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professors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teach</a:t>
            </a:r>
            <a:r>
              <a:rPr lang="de-DE" sz="3200" dirty="0"/>
              <a:t> international </a:t>
            </a:r>
            <a:r>
              <a:rPr lang="de-DE" sz="3200" dirty="0" err="1"/>
              <a:t>subjects</a:t>
            </a:r>
            <a:r>
              <a:rPr lang="de-DE" sz="3200" dirty="0"/>
              <a:t> (</a:t>
            </a:r>
            <a:r>
              <a:rPr lang="de-DE" sz="3200" dirty="0" err="1"/>
              <a:t>finance</a:t>
            </a:r>
            <a:r>
              <a:rPr lang="de-DE" sz="3200" dirty="0"/>
              <a:t>/</a:t>
            </a:r>
            <a:r>
              <a:rPr lang="de-DE" sz="3200" dirty="0" err="1"/>
              <a:t>marketing</a:t>
            </a:r>
            <a:r>
              <a:rPr lang="de-DE" sz="3200" dirty="0"/>
              <a:t>) in English. </a:t>
            </a:r>
            <a:r>
              <a:rPr lang="de-DE" sz="3200" dirty="0" err="1"/>
              <a:t>Those</a:t>
            </a:r>
            <a:r>
              <a:rPr lang="de-DE" sz="3200" dirty="0"/>
              <a:t> </a:t>
            </a:r>
            <a:r>
              <a:rPr lang="de-DE" sz="3200" dirty="0" err="1"/>
              <a:t>students</a:t>
            </a:r>
            <a:r>
              <a:rPr lang="de-DE" sz="3200" dirty="0"/>
              <a:t> </a:t>
            </a:r>
            <a:r>
              <a:rPr lang="de-DE" sz="3200" dirty="0" err="1"/>
              <a:t>who</a:t>
            </a:r>
            <a:r>
              <a:rPr lang="de-DE" sz="3200" dirty="0"/>
              <a:t> </a:t>
            </a:r>
            <a:r>
              <a:rPr lang="de-DE" sz="3200" dirty="0" err="1"/>
              <a:t>are</a:t>
            </a:r>
            <a:r>
              <a:rPr lang="de-DE" sz="3200" dirty="0"/>
              <a:t> not </a:t>
            </a:r>
            <a:r>
              <a:rPr lang="de-DE" sz="3200" dirty="0" err="1"/>
              <a:t>interested</a:t>
            </a:r>
            <a:r>
              <a:rPr lang="de-DE" sz="3200" dirty="0"/>
              <a:t> in an international </a:t>
            </a:r>
            <a:r>
              <a:rPr lang="de-DE" sz="3200" dirty="0" err="1"/>
              <a:t>career</a:t>
            </a:r>
            <a:r>
              <a:rPr lang="de-DE" sz="3200" dirty="0"/>
              <a:t> </a:t>
            </a:r>
            <a:r>
              <a:rPr lang="de-DE" sz="3200" dirty="0" err="1"/>
              <a:t>may</a:t>
            </a:r>
            <a:r>
              <a:rPr lang="de-DE" sz="3200" dirty="0"/>
              <a:t> </a:t>
            </a:r>
            <a:r>
              <a:rPr lang="de-DE" sz="3200" dirty="0" err="1"/>
              <a:t>logically</a:t>
            </a:r>
            <a:r>
              <a:rPr lang="de-DE" sz="3200" dirty="0"/>
              <a:t> </a:t>
            </a:r>
            <a:r>
              <a:rPr lang="de-DE" sz="3200" dirty="0" err="1"/>
              <a:t>prefer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have</a:t>
            </a:r>
            <a:r>
              <a:rPr lang="de-DE" sz="3200" dirty="0"/>
              <a:t> </a:t>
            </a:r>
            <a:r>
              <a:rPr lang="de-DE" sz="3200" dirty="0" err="1"/>
              <a:t>subjects</a:t>
            </a:r>
            <a:r>
              <a:rPr lang="de-DE" sz="3200" dirty="0"/>
              <a:t> </a:t>
            </a:r>
            <a:r>
              <a:rPr lang="de-DE" sz="3200" dirty="0" err="1"/>
              <a:t>taught</a:t>
            </a:r>
            <a:r>
              <a:rPr lang="de-DE" sz="3200" dirty="0"/>
              <a:t> in </a:t>
            </a:r>
            <a:r>
              <a:rPr lang="de-DE" sz="3200" dirty="0" err="1"/>
              <a:t>their</a:t>
            </a:r>
            <a:r>
              <a:rPr lang="de-DE" sz="3200" dirty="0"/>
              <a:t> native </a:t>
            </a:r>
            <a:r>
              <a:rPr lang="de-DE" sz="3200" dirty="0" err="1"/>
              <a:t>language</a:t>
            </a:r>
            <a:r>
              <a:rPr lang="de-DE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780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8CC74-2287-4011-BE3D-491081831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Language Management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69795E-E569-4851-BF85-2647334A5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Professors not </a:t>
            </a:r>
            <a:r>
              <a:rPr lang="de-DE" sz="3200" dirty="0" err="1"/>
              <a:t>informed</a:t>
            </a:r>
            <a:r>
              <a:rPr lang="de-DE" sz="3200" dirty="0"/>
              <a:t> </a:t>
            </a:r>
            <a:r>
              <a:rPr lang="de-DE" sz="3200" dirty="0" err="1"/>
              <a:t>about</a:t>
            </a:r>
            <a:r>
              <a:rPr lang="de-DE" sz="3200" dirty="0"/>
              <a:t> </a:t>
            </a:r>
            <a:r>
              <a:rPr lang="de-DE" sz="3200" dirty="0" err="1"/>
              <a:t>what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being</a:t>
            </a:r>
            <a:r>
              <a:rPr lang="de-DE" sz="3200" dirty="0"/>
              <a:t> </a:t>
            </a:r>
            <a:r>
              <a:rPr lang="de-DE" sz="3200" dirty="0" err="1"/>
              <a:t>offered</a:t>
            </a:r>
            <a:r>
              <a:rPr lang="de-DE" sz="3200" dirty="0"/>
              <a:t> </a:t>
            </a:r>
            <a:r>
              <a:rPr lang="de-DE" sz="3200" dirty="0" err="1"/>
              <a:t>by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language</a:t>
            </a:r>
            <a:r>
              <a:rPr lang="de-DE" sz="3200" dirty="0"/>
              <a:t> </a:t>
            </a:r>
            <a:r>
              <a:rPr lang="de-DE" sz="3200" dirty="0" err="1"/>
              <a:t>teacher</a:t>
            </a:r>
            <a:r>
              <a:rPr lang="de-DE" sz="3200" dirty="0"/>
              <a:t>(s)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assist</a:t>
            </a:r>
            <a:r>
              <a:rPr lang="de-DE" sz="3200" dirty="0"/>
              <a:t> </a:t>
            </a:r>
            <a:r>
              <a:rPr lang="de-DE" sz="3200" dirty="0" err="1"/>
              <a:t>them</a:t>
            </a:r>
            <a:r>
              <a:rPr lang="de-DE" sz="3200" dirty="0"/>
              <a:t> in </a:t>
            </a:r>
            <a:r>
              <a:rPr lang="de-DE" sz="3200" dirty="0" err="1"/>
              <a:t>develop</a:t>
            </a:r>
            <a:r>
              <a:rPr lang="de-DE" sz="3200" dirty="0"/>
              <a:t> </a:t>
            </a:r>
            <a:r>
              <a:rPr lang="de-DE" sz="3200" dirty="0" err="1"/>
              <a:t>more</a:t>
            </a:r>
            <a:r>
              <a:rPr lang="de-DE" sz="3200" dirty="0"/>
              <a:t> </a:t>
            </a:r>
            <a:r>
              <a:rPr lang="de-DE" sz="3200" dirty="0" err="1"/>
              <a:t>academic</a:t>
            </a:r>
            <a:r>
              <a:rPr lang="de-DE" sz="3200" dirty="0"/>
              <a:t> </a:t>
            </a:r>
            <a:r>
              <a:rPr lang="de-DE" sz="3200" dirty="0" err="1"/>
              <a:t>fluency</a:t>
            </a:r>
            <a:r>
              <a:rPr lang="de-DE" sz="3200" dirty="0"/>
              <a:t>. Need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communicating</a:t>
            </a:r>
            <a:r>
              <a:rPr lang="de-DE" sz="3200" dirty="0"/>
              <a:t> a </a:t>
            </a:r>
            <a:r>
              <a:rPr lang="de-DE" sz="3200" dirty="0" err="1"/>
              <a:t>clear</a:t>
            </a:r>
            <a:r>
              <a:rPr lang="de-DE" sz="3200" dirty="0"/>
              <a:t> and </a:t>
            </a:r>
            <a:r>
              <a:rPr lang="de-DE" sz="3200" dirty="0" err="1"/>
              <a:t>consistent</a:t>
            </a:r>
            <a:r>
              <a:rPr lang="de-DE" sz="3200" dirty="0"/>
              <a:t> </a:t>
            </a:r>
            <a:r>
              <a:rPr lang="de-DE" sz="3200" dirty="0" err="1"/>
              <a:t>message</a:t>
            </a:r>
            <a:r>
              <a:rPr lang="de-DE" sz="3200" dirty="0"/>
              <a:t>: Who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offering</a:t>
            </a:r>
            <a:r>
              <a:rPr lang="de-DE" sz="3200" dirty="0"/>
              <a:t> </a:t>
            </a:r>
            <a:r>
              <a:rPr lang="de-DE" sz="3200" dirty="0" err="1"/>
              <a:t>what</a:t>
            </a:r>
            <a:r>
              <a:rPr lang="de-DE" sz="3200" dirty="0"/>
              <a:t> </a:t>
            </a:r>
            <a:r>
              <a:rPr lang="de-DE" sz="3200" dirty="0" err="1"/>
              <a:t>where</a:t>
            </a:r>
            <a:r>
              <a:rPr lang="de-DE" sz="3200" dirty="0"/>
              <a:t> and </a:t>
            </a:r>
            <a:r>
              <a:rPr lang="de-DE" sz="3200" dirty="0" err="1"/>
              <a:t>when</a:t>
            </a:r>
            <a:r>
              <a:rPr lang="de-DE" sz="3200" dirty="0"/>
              <a:t> and </a:t>
            </a:r>
            <a:r>
              <a:rPr lang="de-DE" sz="3200" dirty="0" err="1"/>
              <a:t>and</a:t>
            </a:r>
            <a:r>
              <a:rPr lang="de-DE" sz="3200" dirty="0"/>
              <a:t> in </a:t>
            </a:r>
            <a:r>
              <a:rPr lang="de-DE" sz="3200" dirty="0" err="1"/>
              <a:t>what</a:t>
            </a:r>
            <a:r>
              <a:rPr lang="de-DE" sz="3200" dirty="0"/>
              <a:t> form?</a:t>
            </a:r>
          </a:p>
        </p:txBody>
      </p:sp>
    </p:spTree>
    <p:extLst>
      <p:ext uri="{BB962C8B-B14F-4D97-AF65-F5344CB8AC3E}">
        <p14:creationId xmlns:p14="http://schemas.microsoft.com/office/powerpoint/2010/main" val="128071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6E1B3-20E4-49B1-B487-09EAC967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Language Management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444835-1AFF-4FC0-A823-DC8E3263B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91590"/>
            <a:ext cx="8946541" cy="4956809"/>
          </a:xfrm>
        </p:spPr>
        <p:txBody>
          <a:bodyPr>
            <a:noAutofit/>
          </a:bodyPr>
          <a:lstStyle/>
          <a:p>
            <a:r>
              <a:rPr lang="de-DE" sz="2800" dirty="0" err="1"/>
              <a:t>Reward</a:t>
            </a:r>
            <a:r>
              <a:rPr lang="de-DE" sz="2800" dirty="0"/>
              <a:t> </a:t>
            </a:r>
            <a:r>
              <a:rPr lang="de-DE" sz="2800" dirty="0" err="1"/>
              <a:t>system</a:t>
            </a:r>
            <a:r>
              <a:rPr lang="de-DE" sz="2800" dirty="0"/>
              <a:t>. The </a:t>
            </a:r>
            <a:r>
              <a:rPr lang="de-DE" sz="2800" dirty="0" err="1"/>
              <a:t>reward</a:t>
            </a:r>
            <a:r>
              <a:rPr lang="de-DE" sz="2800" dirty="0"/>
              <a:t> </a:t>
            </a:r>
            <a:r>
              <a:rPr lang="de-DE" sz="2800" dirty="0" err="1"/>
              <a:t>system</a:t>
            </a:r>
            <a:r>
              <a:rPr lang="de-DE" sz="2800" dirty="0"/>
              <a:t> </a:t>
            </a:r>
            <a:r>
              <a:rPr lang="de-DE" sz="2800" dirty="0" err="1"/>
              <a:t>needs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more</a:t>
            </a:r>
            <a:r>
              <a:rPr lang="de-DE" sz="2800" dirty="0"/>
              <a:t> </a:t>
            </a:r>
            <a:r>
              <a:rPr lang="de-DE" sz="2800" dirty="0" err="1"/>
              <a:t>aligned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actual</a:t>
            </a:r>
            <a:r>
              <a:rPr lang="de-DE" sz="2800" dirty="0"/>
              <a:t> </a:t>
            </a:r>
            <a:r>
              <a:rPr lang="de-DE" sz="2800" dirty="0" err="1"/>
              <a:t>teaching</a:t>
            </a:r>
            <a:r>
              <a:rPr lang="de-DE" sz="2800" dirty="0"/>
              <a:t> </a:t>
            </a:r>
            <a:r>
              <a:rPr lang="de-DE" sz="2800" dirty="0" err="1"/>
              <a:t>load</a:t>
            </a:r>
            <a:r>
              <a:rPr lang="de-DE" sz="2800" dirty="0"/>
              <a:t> and </a:t>
            </a:r>
            <a:r>
              <a:rPr lang="de-DE" sz="2800" dirty="0" err="1"/>
              <a:t>cognitive</a:t>
            </a:r>
            <a:r>
              <a:rPr lang="de-DE" sz="2800" dirty="0"/>
              <a:t>/</a:t>
            </a:r>
            <a:r>
              <a:rPr lang="de-DE" sz="2800" dirty="0" err="1"/>
              <a:t>psychological</a:t>
            </a:r>
            <a:r>
              <a:rPr lang="de-DE" sz="2800" dirty="0"/>
              <a:t> </a:t>
            </a:r>
            <a:r>
              <a:rPr lang="de-DE" sz="2800" dirty="0" err="1"/>
              <a:t>burden</a:t>
            </a:r>
            <a:r>
              <a:rPr lang="de-DE" sz="2800" dirty="0"/>
              <a:t> of </a:t>
            </a:r>
            <a:r>
              <a:rPr lang="de-DE" sz="2800" dirty="0" err="1"/>
              <a:t>teaching</a:t>
            </a:r>
            <a:r>
              <a:rPr lang="de-DE" sz="2800" dirty="0"/>
              <a:t> in L2. </a:t>
            </a:r>
            <a:r>
              <a:rPr lang="de-DE" sz="2800" dirty="0" err="1"/>
              <a:t>Currently</a:t>
            </a:r>
            <a:r>
              <a:rPr lang="de-DE" sz="2800" dirty="0"/>
              <a:t>, </a:t>
            </a:r>
            <a:r>
              <a:rPr lang="de-DE" sz="2800" dirty="0" err="1"/>
              <a:t>unclear</a:t>
            </a:r>
            <a:r>
              <a:rPr lang="de-DE" sz="2800" dirty="0"/>
              <a:t> </a:t>
            </a:r>
            <a:r>
              <a:rPr lang="de-DE" sz="2800" dirty="0" err="1"/>
              <a:t>what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reward</a:t>
            </a:r>
            <a:r>
              <a:rPr lang="de-DE" sz="2800" dirty="0"/>
              <a:t> </a:t>
            </a:r>
            <a:r>
              <a:rPr lang="de-DE" sz="2800" dirty="0" err="1"/>
              <a:t>precisely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and </a:t>
            </a:r>
            <a:r>
              <a:rPr lang="de-DE" sz="2800" dirty="0" err="1"/>
              <a:t>applied</a:t>
            </a:r>
            <a:r>
              <a:rPr lang="de-DE" sz="2800" dirty="0"/>
              <a:t> on a lump </a:t>
            </a:r>
            <a:r>
              <a:rPr lang="de-DE" sz="2800" dirty="0" err="1"/>
              <a:t>sum</a:t>
            </a:r>
            <a:r>
              <a:rPr lang="de-DE" sz="2800" dirty="0"/>
              <a:t> </a:t>
            </a:r>
            <a:r>
              <a:rPr lang="de-DE" sz="2800" dirty="0" err="1"/>
              <a:t>basis</a:t>
            </a:r>
            <a:r>
              <a:rPr lang="de-DE" sz="2800" dirty="0"/>
              <a:t>. </a:t>
            </a:r>
          </a:p>
          <a:p>
            <a:r>
              <a:rPr lang="de-DE" sz="2800" dirty="0"/>
              <a:t>Language in </a:t>
            </a:r>
            <a:r>
              <a:rPr lang="de-DE" sz="2800" dirty="0" err="1"/>
              <a:t>terms</a:t>
            </a:r>
            <a:r>
              <a:rPr lang="de-DE" sz="2800" dirty="0"/>
              <a:t> of </a:t>
            </a:r>
            <a:r>
              <a:rPr lang="de-DE" sz="2800" dirty="0" err="1"/>
              <a:t>pedagogical</a:t>
            </a:r>
            <a:r>
              <a:rPr lang="de-DE" sz="2800" dirty="0"/>
              <a:t>/ </a:t>
            </a:r>
            <a:r>
              <a:rPr lang="de-DE" sz="2800" dirty="0" err="1"/>
              <a:t>methodological</a:t>
            </a:r>
            <a:r>
              <a:rPr lang="de-DE" sz="2800" dirty="0"/>
              <a:t> </a:t>
            </a:r>
            <a:r>
              <a:rPr lang="de-DE" sz="2800" dirty="0" err="1"/>
              <a:t>assistance</a:t>
            </a:r>
            <a:r>
              <a:rPr lang="de-DE" sz="2800" dirty="0"/>
              <a:t> </a:t>
            </a:r>
            <a:r>
              <a:rPr lang="de-DE" sz="2800" dirty="0" err="1"/>
              <a:t>over</a:t>
            </a:r>
            <a:r>
              <a:rPr lang="de-DE" sz="2800" dirty="0"/>
              <a:t> time (</a:t>
            </a:r>
            <a:r>
              <a:rPr lang="de-DE" sz="2800" dirty="0" err="1"/>
              <a:t>first</a:t>
            </a:r>
            <a:r>
              <a:rPr lang="de-DE" sz="2800" dirty="0"/>
              <a:t> 3 </a:t>
            </a:r>
            <a:r>
              <a:rPr lang="de-DE" sz="2800" dirty="0" err="1"/>
              <a:t>years</a:t>
            </a:r>
            <a:r>
              <a:rPr lang="de-DE" sz="2800" dirty="0"/>
              <a:t> of </a:t>
            </a:r>
            <a:r>
              <a:rPr lang="de-DE" sz="2800" dirty="0" err="1"/>
              <a:t>teaching</a:t>
            </a:r>
            <a:r>
              <a:rPr lang="de-DE" sz="2800" dirty="0"/>
              <a:t>) </a:t>
            </a:r>
            <a:r>
              <a:rPr lang="de-DE" sz="2800" dirty="0" err="1"/>
              <a:t>rather</a:t>
            </a:r>
            <a:r>
              <a:rPr lang="de-DE" sz="2800" dirty="0"/>
              <a:t> </a:t>
            </a:r>
            <a:r>
              <a:rPr lang="de-DE" sz="2800" dirty="0" err="1"/>
              <a:t>than</a:t>
            </a:r>
            <a:r>
              <a:rPr lang="de-DE" sz="2800" dirty="0"/>
              <a:t> </a:t>
            </a:r>
            <a:r>
              <a:rPr lang="de-DE" sz="2800" dirty="0" err="1"/>
              <a:t>simply</a:t>
            </a:r>
            <a:r>
              <a:rPr lang="de-DE" sz="2800" dirty="0"/>
              <a:t> </a:t>
            </a:r>
            <a:r>
              <a:rPr lang="de-DE" sz="2800" dirty="0" err="1"/>
              <a:t>insisting</a:t>
            </a:r>
            <a:r>
              <a:rPr lang="de-DE" sz="2800" dirty="0"/>
              <a:t> on a C1 </a:t>
            </a:r>
            <a:r>
              <a:rPr lang="de-DE" sz="2800" dirty="0" err="1"/>
              <a:t>level</a:t>
            </a:r>
            <a:r>
              <a:rPr lang="de-DE" sz="2800" dirty="0"/>
              <a:t> </a:t>
            </a:r>
            <a:r>
              <a:rPr lang="de-DE" sz="2800" dirty="0" err="1"/>
              <a:t>as</a:t>
            </a:r>
            <a:r>
              <a:rPr lang="de-DE" sz="2800" dirty="0"/>
              <a:t> a </a:t>
            </a:r>
            <a:r>
              <a:rPr lang="de-DE" sz="2800" dirty="0" err="1"/>
              <a:t>precondition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applying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professorship</a:t>
            </a:r>
            <a:r>
              <a:rPr lang="de-DE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9477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E0F24-364B-4C8C-82F8-7DF841061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Language Management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082FDE-3AF9-4EFD-84DE-8D95D73DE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31620"/>
            <a:ext cx="8946541" cy="4716779"/>
          </a:xfrm>
        </p:spPr>
        <p:txBody>
          <a:bodyPr>
            <a:normAutofit/>
          </a:bodyPr>
          <a:lstStyle/>
          <a:p>
            <a:r>
              <a:rPr lang="de-DE" sz="2800" dirty="0"/>
              <a:t>Challenge not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linguistic</a:t>
            </a:r>
            <a:r>
              <a:rPr lang="de-DE" sz="2800" dirty="0"/>
              <a:t> </a:t>
            </a:r>
            <a:r>
              <a:rPr lang="de-DE" sz="2800" dirty="0" err="1"/>
              <a:t>alignment</a:t>
            </a:r>
            <a:r>
              <a:rPr lang="de-DE" sz="2800" dirty="0"/>
              <a:t> but </a:t>
            </a:r>
            <a:r>
              <a:rPr lang="de-DE" sz="2800" dirty="0" err="1"/>
              <a:t>academic</a:t>
            </a:r>
            <a:r>
              <a:rPr lang="de-DE" sz="2800" dirty="0"/>
              <a:t> </a:t>
            </a:r>
            <a:r>
              <a:rPr lang="de-DE" sz="2800" dirty="0" err="1"/>
              <a:t>alignment</a:t>
            </a:r>
            <a:r>
              <a:rPr lang="de-DE" sz="2800" dirty="0"/>
              <a:t> in </a:t>
            </a:r>
            <a:r>
              <a:rPr lang="de-DE" sz="2800" dirty="0" err="1"/>
              <a:t>terms</a:t>
            </a:r>
            <a:r>
              <a:rPr lang="de-DE" sz="2800" dirty="0"/>
              <a:t> of </a:t>
            </a:r>
            <a:r>
              <a:rPr lang="de-DE" sz="2800" dirty="0" err="1"/>
              <a:t>educational</a:t>
            </a:r>
            <a:r>
              <a:rPr lang="de-DE" sz="2800" dirty="0"/>
              <a:t> </a:t>
            </a:r>
            <a:r>
              <a:rPr lang="de-DE" sz="2800" dirty="0" err="1"/>
              <a:t>standards</a:t>
            </a:r>
            <a:r>
              <a:rPr lang="de-DE" sz="2800" dirty="0"/>
              <a:t>, </a:t>
            </a:r>
            <a:r>
              <a:rPr lang="de-DE" sz="2800" dirty="0" err="1"/>
              <a:t>especially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students</a:t>
            </a:r>
            <a:r>
              <a:rPr lang="de-DE" sz="2800" dirty="0"/>
              <a:t> </a:t>
            </a:r>
            <a:r>
              <a:rPr lang="de-DE" sz="2800" dirty="0" err="1"/>
              <a:t>beyong</a:t>
            </a:r>
            <a:r>
              <a:rPr lang="de-DE" sz="2800" dirty="0"/>
              <a:t> Europe. </a:t>
            </a:r>
            <a:r>
              <a:rPr lang="de-DE" sz="2800" dirty="0" err="1"/>
              <a:t>What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realistic</a:t>
            </a:r>
            <a:r>
              <a:rPr lang="de-DE" sz="2800" dirty="0"/>
              <a:t> </a:t>
            </a:r>
            <a:r>
              <a:rPr lang="de-DE" sz="2800" dirty="0" err="1"/>
              <a:t>methods</a:t>
            </a:r>
            <a:r>
              <a:rPr lang="de-DE" sz="2800" dirty="0"/>
              <a:t> of </a:t>
            </a:r>
            <a:r>
              <a:rPr lang="de-DE" sz="2800" dirty="0" err="1"/>
              <a:t>testing</a:t>
            </a:r>
            <a:r>
              <a:rPr lang="de-DE" sz="2800" dirty="0"/>
              <a:t> </a:t>
            </a:r>
            <a:r>
              <a:rPr lang="de-DE" sz="2800" dirty="0" err="1"/>
              <a:t>foreign</a:t>
            </a:r>
            <a:r>
              <a:rPr lang="de-DE" sz="2800" dirty="0"/>
              <a:t> </a:t>
            </a:r>
            <a:r>
              <a:rPr lang="de-DE" sz="2800" dirty="0" err="1"/>
              <a:t>students</a:t>
            </a:r>
            <a:r>
              <a:rPr lang="de-DE" sz="2800" dirty="0"/>
              <a:t> </a:t>
            </a:r>
            <a:r>
              <a:rPr lang="de-DE" sz="2800" dirty="0" err="1"/>
              <a:t>who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not resident in Germany? Online </a:t>
            </a:r>
            <a:r>
              <a:rPr lang="de-DE" sz="2800" dirty="0" err="1"/>
              <a:t>test</a:t>
            </a:r>
            <a:r>
              <a:rPr lang="de-DE" sz="2800" dirty="0"/>
              <a:t>, online interview?</a:t>
            </a:r>
          </a:p>
          <a:p>
            <a:r>
              <a:rPr lang="de-DE" sz="2800" dirty="0" err="1"/>
              <a:t>Should</a:t>
            </a:r>
            <a:r>
              <a:rPr lang="de-DE" sz="2800" dirty="0"/>
              <a:t> </a:t>
            </a:r>
            <a:r>
              <a:rPr lang="de-DE" sz="2800" dirty="0" err="1"/>
              <a:t>courses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established</a:t>
            </a:r>
            <a:r>
              <a:rPr lang="de-DE" sz="2800" dirty="0"/>
              <a:t> </a:t>
            </a:r>
            <a:r>
              <a:rPr lang="de-DE" sz="2800" dirty="0" err="1"/>
              <a:t>that</a:t>
            </a:r>
            <a:r>
              <a:rPr lang="de-DE" sz="2800" dirty="0"/>
              <a:t> </a:t>
            </a:r>
            <a:r>
              <a:rPr lang="de-DE" sz="2800" dirty="0" err="1"/>
              <a:t>bridge</a:t>
            </a:r>
            <a:r>
              <a:rPr lang="de-DE" sz="2800" dirty="0"/>
              <a:t> </a:t>
            </a:r>
            <a:r>
              <a:rPr lang="de-DE" sz="2800" dirty="0" err="1"/>
              <a:t>educational</a:t>
            </a:r>
            <a:r>
              <a:rPr lang="de-DE" sz="2800" dirty="0"/>
              <a:t> </a:t>
            </a:r>
            <a:r>
              <a:rPr lang="de-DE" sz="2800" dirty="0" err="1"/>
              <a:t>gaps</a:t>
            </a:r>
            <a:r>
              <a:rPr lang="de-DE" sz="2800" dirty="0"/>
              <a:t> </a:t>
            </a:r>
            <a:r>
              <a:rPr lang="de-DE" sz="2800" dirty="0" err="1"/>
              <a:t>within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first</a:t>
            </a:r>
            <a:r>
              <a:rPr lang="de-DE" sz="2800" dirty="0"/>
              <a:t> </a:t>
            </a:r>
            <a:r>
              <a:rPr lang="de-DE" sz="2800" dirty="0" err="1"/>
              <a:t>semester</a:t>
            </a:r>
            <a:r>
              <a:rPr lang="de-DE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421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D2D35-035A-44E5-8CA2-7BED29EB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Practices and </a:t>
            </a:r>
            <a:r>
              <a:rPr lang="de-DE" dirty="0" err="1"/>
              <a:t>Processes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05EF30-A5B8-4900-83FA-A74C95EB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23010"/>
            <a:ext cx="8946541" cy="5182272"/>
          </a:xfrm>
        </p:spPr>
        <p:txBody>
          <a:bodyPr>
            <a:normAutofit lnSpcReduction="10000"/>
          </a:bodyPr>
          <a:lstStyle/>
          <a:p>
            <a:r>
              <a:rPr lang="de-DE" sz="2800" dirty="0"/>
              <a:t>American </a:t>
            </a:r>
            <a:r>
              <a:rPr lang="de-DE" sz="2800" dirty="0" err="1"/>
              <a:t>textbooks</a:t>
            </a:r>
            <a:r>
              <a:rPr lang="de-DE" sz="2800" dirty="0"/>
              <a:t> </a:t>
            </a:r>
            <a:r>
              <a:rPr lang="de-DE" sz="2800" dirty="0" err="1"/>
              <a:t>positively</a:t>
            </a:r>
            <a:r>
              <a:rPr lang="de-DE" sz="2800" dirty="0"/>
              <a:t> </a:t>
            </a:r>
            <a:r>
              <a:rPr lang="de-DE" sz="2800" dirty="0" err="1"/>
              <a:t>shape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subject</a:t>
            </a:r>
            <a:r>
              <a:rPr lang="de-DE" sz="2800" dirty="0"/>
              <a:t> </a:t>
            </a:r>
            <a:r>
              <a:rPr lang="de-DE" sz="2800" dirty="0" err="1"/>
              <a:t>content</a:t>
            </a:r>
            <a:r>
              <a:rPr lang="de-DE" sz="2800" dirty="0"/>
              <a:t> and </a:t>
            </a:r>
            <a:r>
              <a:rPr lang="de-DE" sz="2800" dirty="0" err="1"/>
              <a:t>teaching</a:t>
            </a:r>
            <a:r>
              <a:rPr lang="de-DE" sz="2800" dirty="0"/>
              <a:t> </a:t>
            </a:r>
            <a:r>
              <a:rPr lang="de-DE" sz="2800" dirty="0" err="1"/>
              <a:t>approach</a:t>
            </a:r>
            <a:r>
              <a:rPr lang="de-DE" sz="2800" dirty="0"/>
              <a:t>. This </a:t>
            </a:r>
            <a:r>
              <a:rPr lang="de-DE" sz="2800" dirty="0" err="1"/>
              <a:t>suits</a:t>
            </a:r>
            <a:r>
              <a:rPr lang="de-DE" sz="2800" dirty="0"/>
              <a:t> international </a:t>
            </a:r>
            <a:r>
              <a:rPr lang="de-DE" sz="2800" dirty="0" err="1"/>
              <a:t>students</a:t>
            </a:r>
            <a:r>
              <a:rPr lang="de-DE" sz="2800" dirty="0"/>
              <a:t>. </a:t>
            </a:r>
          </a:p>
          <a:p>
            <a:r>
              <a:rPr lang="de-DE" sz="2800" dirty="0"/>
              <a:t>German </a:t>
            </a:r>
            <a:r>
              <a:rPr lang="de-DE" sz="2800" dirty="0" err="1"/>
              <a:t>teaching</a:t>
            </a:r>
            <a:r>
              <a:rPr lang="de-DE" sz="2800" dirty="0"/>
              <a:t> style: </a:t>
            </a:r>
            <a:r>
              <a:rPr lang="de-DE" sz="2800" dirty="0" err="1"/>
              <a:t>obeying</a:t>
            </a:r>
            <a:r>
              <a:rPr lang="de-DE" sz="2800" dirty="0"/>
              <a:t> </a:t>
            </a:r>
            <a:r>
              <a:rPr lang="de-DE" sz="2800" dirty="0" err="1"/>
              <a:t>rules</a:t>
            </a:r>
            <a:r>
              <a:rPr lang="de-DE" sz="2800" dirty="0"/>
              <a:t>, </a:t>
            </a:r>
            <a:r>
              <a:rPr lang="de-DE" sz="2800" dirty="0" err="1"/>
              <a:t>keeping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deadlines</a:t>
            </a:r>
            <a:r>
              <a:rPr lang="de-DE" sz="2800" dirty="0"/>
              <a:t>, </a:t>
            </a:r>
            <a:r>
              <a:rPr lang="de-DE" sz="2800" dirty="0" err="1"/>
              <a:t>universalist</a:t>
            </a:r>
            <a:r>
              <a:rPr lang="de-DE" sz="2800" dirty="0"/>
              <a:t> </a:t>
            </a:r>
            <a:r>
              <a:rPr lang="de-DE" sz="2800" dirty="0" err="1"/>
              <a:t>approach</a:t>
            </a:r>
            <a:r>
              <a:rPr lang="de-DE" sz="2800" dirty="0"/>
              <a:t>. All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rules</a:t>
            </a:r>
            <a:r>
              <a:rPr lang="de-DE" sz="2800" dirty="0"/>
              <a:t> </a:t>
            </a:r>
            <a:r>
              <a:rPr lang="de-DE" sz="2800" dirty="0" err="1"/>
              <a:t>apply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all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students</a:t>
            </a:r>
            <a:r>
              <a:rPr lang="de-DE" sz="2800" dirty="0"/>
              <a:t> all </a:t>
            </a:r>
            <a:r>
              <a:rPr lang="de-DE" sz="2800" dirty="0" err="1"/>
              <a:t>the</a:t>
            </a:r>
            <a:r>
              <a:rPr lang="de-DE" sz="2800" dirty="0"/>
              <a:t> time. </a:t>
            </a:r>
            <a:r>
              <a:rPr lang="de-DE" sz="2800" dirty="0" err="1"/>
              <a:t>No</a:t>
            </a:r>
            <a:r>
              <a:rPr lang="de-DE" sz="2800" dirty="0"/>
              <a:t> </a:t>
            </a:r>
            <a:r>
              <a:rPr lang="de-DE" sz="2800" dirty="0" err="1"/>
              <a:t>exceptions</a:t>
            </a:r>
            <a:r>
              <a:rPr lang="de-DE" sz="2800" dirty="0"/>
              <a:t>! In </a:t>
            </a:r>
            <a:r>
              <a:rPr lang="de-DE" sz="2800" dirty="0" err="1"/>
              <a:t>contrast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particularist</a:t>
            </a:r>
            <a:r>
              <a:rPr lang="de-DE" sz="2800" dirty="0"/>
              <a:t> </a:t>
            </a:r>
            <a:r>
              <a:rPr lang="de-DE" sz="2800" dirty="0" err="1"/>
              <a:t>approach</a:t>
            </a:r>
            <a:r>
              <a:rPr lang="de-DE" sz="2800" dirty="0"/>
              <a:t>: </a:t>
            </a:r>
            <a:r>
              <a:rPr lang="de-DE" sz="2800" i="1" dirty="0"/>
              <a:t>In </a:t>
            </a:r>
            <a:r>
              <a:rPr lang="de-DE" sz="2800" i="1" dirty="0" err="1"/>
              <a:t>my</a:t>
            </a:r>
            <a:r>
              <a:rPr lang="de-DE" sz="2800" i="1" dirty="0"/>
              <a:t> </a:t>
            </a:r>
            <a:r>
              <a:rPr lang="de-DE" sz="2800" i="1" dirty="0" err="1"/>
              <a:t>special</a:t>
            </a:r>
            <a:r>
              <a:rPr lang="de-DE" sz="2800" i="1" dirty="0"/>
              <a:t> </a:t>
            </a:r>
            <a:r>
              <a:rPr lang="de-DE" sz="2800" i="1" dirty="0" err="1"/>
              <a:t>situation</a:t>
            </a:r>
            <a:r>
              <a:rPr lang="de-DE" sz="2800" i="1" dirty="0"/>
              <a:t> I </a:t>
            </a:r>
            <a:r>
              <a:rPr lang="de-DE" sz="2800" i="1" dirty="0" err="1"/>
              <a:t>have</a:t>
            </a:r>
            <a:r>
              <a:rPr lang="de-DE" sz="2800" i="1" dirty="0"/>
              <a:t> </a:t>
            </a:r>
            <a:r>
              <a:rPr lang="de-DE" sz="2800" i="1" dirty="0" err="1"/>
              <a:t>the</a:t>
            </a:r>
            <a:r>
              <a:rPr lang="de-DE" sz="2800" i="1" dirty="0"/>
              <a:t> </a:t>
            </a:r>
            <a:r>
              <a:rPr lang="de-DE" sz="2800" i="1" dirty="0" err="1"/>
              <a:t>right</a:t>
            </a:r>
            <a:r>
              <a:rPr lang="de-DE" sz="2800" i="1" dirty="0"/>
              <a:t> </a:t>
            </a:r>
            <a:r>
              <a:rPr lang="de-DE" sz="2800" i="1" dirty="0" err="1"/>
              <a:t>to</a:t>
            </a:r>
            <a:r>
              <a:rPr lang="de-DE" sz="2800" i="1" dirty="0"/>
              <a:t> </a:t>
            </a:r>
            <a:r>
              <a:rPr lang="de-DE" sz="2800" i="1" dirty="0" err="1"/>
              <a:t>ask</a:t>
            </a:r>
            <a:r>
              <a:rPr lang="de-DE" sz="2800" i="1" dirty="0"/>
              <a:t> </a:t>
            </a:r>
            <a:r>
              <a:rPr lang="de-DE" sz="2800" i="1" dirty="0" err="1"/>
              <a:t>for</a:t>
            </a:r>
            <a:r>
              <a:rPr lang="de-DE" sz="2800" i="1" dirty="0"/>
              <a:t> </a:t>
            </a:r>
            <a:r>
              <a:rPr lang="de-DE" sz="2800" i="1" dirty="0" err="1"/>
              <a:t>special</a:t>
            </a:r>
            <a:r>
              <a:rPr lang="de-DE" sz="2800" i="1" dirty="0"/>
              <a:t> </a:t>
            </a:r>
            <a:r>
              <a:rPr lang="de-DE" sz="2800" i="1" dirty="0" err="1"/>
              <a:t>treatment</a:t>
            </a:r>
            <a:r>
              <a:rPr lang="de-DE" sz="2800" dirty="0"/>
              <a:t>. </a:t>
            </a:r>
          </a:p>
          <a:p>
            <a:r>
              <a:rPr lang="de-DE" sz="2800" dirty="0" err="1"/>
              <a:t>Sensitivity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young</a:t>
            </a:r>
            <a:r>
              <a:rPr lang="de-DE" sz="2800" dirty="0"/>
              <a:t> </a:t>
            </a:r>
            <a:r>
              <a:rPr lang="de-DE" sz="2800" dirty="0" err="1"/>
              <a:t>foreign</a:t>
            </a:r>
            <a:r>
              <a:rPr lang="de-DE" sz="2800" dirty="0"/>
              <a:t> </a:t>
            </a:r>
            <a:r>
              <a:rPr lang="de-DE" sz="2800" dirty="0" err="1"/>
              <a:t>students</a:t>
            </a:r>
            <a:r>
              <a:rPr lang="de-DE" sz="2800" dirty="0"/>
              <a:t>: </a:t>
            </a:r>
            <a:r>
              <a:rPr lang="de-DE" sz="2800" dirty="0" err="1"/>
              <a:t>Especially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areas</a:t>
            </a:r>
            <a:r>
              <a:rPr lang="de-DE" sz="2800" dirty="0"/>
              <a:t> of </a:t>
            </a:r>
            <a:r>
              <a:rPr lang="de-DE" sz="2800" dirty="0" err="1"/>
              <a:t>providing</a:t>
            </a:r>
            <a:r>
              <a:rPr lang="de-DE" sz="2800" dirty="0"/>
              <a:t> </a:t>
            </a:r>
            <a:r>
              <a:rPr lang="de-DE" sz="2800" dirty="0" err="1"/>
              <a:t>feedback</a:t>
            </a:r>
            <a:r>
              <a:rPr lang="de-DE" sz="2800" dirty="0"/>
              <a:t>, </a:t>
            </a:r>
            <a:r>
              <a:rPr lang="de-DE" sz="2800" dirty="0" err="1"/>
              <a:t>criticising</a:t>
            </a:r>
            <a:r>
              <a:rPr lang="de-DE" sz="2800" dirty="0"/>
              <a:t>, </a:t>
            </a:r>
            <a:r>
              <a:rPr lang="de-DE" sz="2800" dirty="0" err="1"/>
              <a:t>praising</a:t>
            </a:r>
            <a:r>
              <a:rPr lang="de-DE" sz="2800" dirty="0"/>
              <a:t>, </a:t>
            </a:r>
            <a:r>
              <a:rPr lang="de-DE" sz="2800" dirty="0" err="1"/>
              <a:t>showing</a:t>
            </a:r>
            <a:r>
              <a:rPr lang="de-DE" sz="2800" dirty="0"/>
              <a:t> </a:t>
            </a:r>
            <a:r>
              <a:rPr lang="de-DE" sz="2800" dirty="0" err="1"/>
              <a:t>respect</a:t>
            </a:r>
            <a:r>
              <a:rPr lang="de-DE" sz="2800" dirty="0"/>
              <a:t>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572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D68A6-B4C9-48A5-9056-646B3416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Practices and </a:t>
            </a:r>
            <a:r>
              <a:rPr lang="de-DE" dirty="0" err="1"/>
              <a:t>Processes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7245F3-C414-468B-BA18-93F1F7219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 err="1"/>
              <a:t>Composition</a:t>
            </a:r>
            <a:r>
              <a:rPr lang="de-DE" sz="3200" dirty="0"/>
              <a:t> of international </a:t>
            </a:r>
            <a:r>
              <a:rPr lang="de-DE" sz="3200" dirty="0" err="1"/>
              <a:t>groups</a:t>
            </a:r>
            <a:r>
              <a:rPr lang="de-DE" sz="3200" dirty="0"/>
              <a:t>. </a:t>
            </a:r>
            <a:r>
              <a:rPr lang="de-DE" sz="3200" dirty="0" err="1"/>
              <a:t>Measures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prevent</a:t>
            </a:r>
            <a:r>
              <a:rPr lang="de-DE" sz="3200" dirty="0"/>
              <a:t> large mononational/monolingual </a:t>
            </a:r>
            <a:r>
              <a:rPr lang="de-DE" sz="3200" dirty="0" err="1"/>
              <a:t>groups</a:t>
            </a:r>
            <a:r>
              <a:rPr lang="de-DE" sz="3200" dirty="0"/>
              <a:t> </a:t>
            </a:r>
            <a:r>
              <a:rPr lang="de-DE" sz="3200" dirty="0" err="1"/>
              <a:t>forming</a:t>
            </a:r>
            <a:r>
              <a:rPr lang="de-DE" sz="3200" dirty="0"/>
              <a:t> </a:t>
            </a:r>
            <a:r>
              <a:rPr lang="de-DE" sz="3200" dirty="0" err="1"/>
              <a:t>inhibiting</a:t>
            </a:r>
            <a:r>
              <a:rPr lang="de-DE" sz="3200" dirty="0"/>
              <a:t> </a:t>
            </a:r>
            <a:r>
              <a:rPr lang="de-DE" sz="3200" dirty="0" err="1"/>
              <a:t>intercultural</a:t>
            </a:r>
            <a:r>
              <a:rPr lang="de-DE" sz="3200" dirty="0"/>
              <a:t> </a:t>
            </a:r>
            <a:r>
              <a:rPr lang="de-DE" sz="3200" dirty="0" err="1"/>
              <a:t>communication</a:t>
            </a:r>
            <a:r>
              <a:rPr lang="de-DE" sz="3200" dirty="0"/>
              <a:t> and </a:t>
            </a:r>
            <a:r>
              <a:rPr lang="de-DE" sz="3200" dirty="0" err="1"/>
              <a:t>exchange</a:t>
            </a:r>
            <a:r>
              <a:rPr lang="de-DE" sz="3200" dirty="0"/>
              <a:t>. This </a:t>
            </a:r>
            <a:r>
              <a:rPr lang="de-DE" sz="3200" dirty="0" err="1"/>
              <a:t>step</a:t>
            </a:r>
            <a:r>
              <a:rPr lang="de-DE" sz="3200" dirty="0"/>
              <a:t> falls </a:t>
            </a:r>
            <a:r>
              <a:rPr lang="de-DE" sz="3200" dirty="0" err="1"/>
              <a:t>between</a:t>
            </a:r>
            <a:r>
              <a:rPr lang="de-DE" sz="3200" dirty="0"/>
              <a:t> </a:t>
            </a:r>
            <a:r>
              <a:rPr lang="de-DE" sz="3200" dirty="0" err="1"/>
              <a:t>admission</a:t>
            </a:r>
            <a:r>
              <a:rPr lang="de-DE" sz="3200" dirty="0"/>
              <a:t> </a:t>
            </a:r>
            <a:r>
              <a:rPr lang="de-DE" sz="3200" dirty="0" err="1"/>
              <a:t>procedures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degree</a:t>
            </a:r>
            <a:r>
              <a:rPr lang="de-DE" sz="3200" dirty="0"/>
              <a:t> </a:t>
            </a:r>
            <a:r>
              <a:rPr lang="de-DE" sz="3200" dirty="0" err="1"/>
              <a:t>course</a:t>
            </a:r>
            <a:r>
              <a:rPr lang="de-DE" sz="3200" dirty="0"/>
              <a:t> and </a:t>
            </a:r>
            <a:r>
              <a:rPr lang="de-DE" sz="3200" dirty="0" err="1"/>
              <a:t>first</a:t>
            </a:r>
            <a:r>
              <a:rPr lang="de-DE" sz="3200" dirty="0"/>
              <a:t> </a:t>
            </a:r>
            <a:r>
              <a:rPr lang="de-DE" sz="3200" dirty="0" err="1"/>
              <a:t>teaching</a:t>
            </a:r>
            <a:r>
              <a:rPr lang="de-DE" sz="3200" dirty="0"/>
              <a:t> </a:t>
            </a:r>
            <a:r>
              <a:rPr lang="de-DE" sz="3200" dirty="0" err="1"/>
              <a:t>week</a:t>
            </a:r>
            <a:r>
              <a:rPr lang="de-DE" sz="3200" dirty="0"/>
              <a:t> of </a:t>
            </a:r>
            <a:r>
              <a:rPr lang="de-DE" sz="3200" dirty="0" err="1"/>
              <a:t>classes</a:t>
            </a:r>
            <a:r>
              <a:rPr lang="de-DE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201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86778-F3FC-4277-A83C-DB75C0A3B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Practices and </a:t>
            </a:r>
            <a:r>
              <a:rPr lang="de-DE" dirty="0" err="1"/>
              <a:t>Processes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8A46D2-E76F-4DDE-B1F7-34568F28F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 err="1"/>
              <a:t>Translanguaging</a:t>
            </a:r>
            <a:r>
              <a:rPr lang="de-DE" sz="3200" dirty="0"/>
              <a:t>. L1 </a:t>
            </a:r>
            <a:r>
              <a:rPr lang="de-DE" sz="3200" dirty="0" err="1"/>
              <a:t>may</a:t>
            </a:r>
            <a:r>
              <a:rPr lang="de-DE" sz="3200" dirty="0"/>
              <a:t> </a:t>
            </a:r>
            <a:r>
              <a:rPr lang="de-DE" sz="3200" dirty="0" err="1"/>
              <a:t>be</a:t>
            </a:r>
            <a:r>
              <a:rPr lang="de-DE" sz="3200" dirty="0"/>
              <a:t> </a:t>
            </a:r>
            <a:r>
              <a:rPr lang="de-DE" sz="3200" dirty="0" err="1"/>
              <a:t>used</a:t>
            </a:r>
            <a:r>
              <a:rPr lang="de-DE" sz="3200" dirty="0"/>
              <a:t> at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beginning</a:t>
            </a:r>
            <a:r>
              <a:rPr lang="de-DE" sz="3200" dirty="0"/>
              <a:t> of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semester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alleviate</a:t>
            </a:r>
            <a:r>
              <a:rPr lang="de-DE" sz="3200" dirty="0"/>
              <a:t> stress. Different </a:t>
            </a:r>
            <a:r>
              <a:rPr lang="de-DE" sz="3200" dirty="0" err="1"/>
              <a:t>nationalities</a:t>
            </a:r>
            <a:r>
              <a:rPr lang="de-DE" sz="3200" dirty="0"/>
              <a:t> </a:t>
            </a:r>
            <a:r>
              <a:rPr lang="de-DE" sz="3200" dirty="0" err="1"/>
              <a:t>use</a:t>
            </a:r>
            <a:r>
              <a:rPr lang="de-DE" sz="3200" dirty="0"/>
              <a:t> L1 </a:t>
            </a:r>
            <a:r>
              <a:rPr lang="de-DE" sz="3200" dirty="0" err="1"/>
              <a:t>when</a:t>
            </a:r>
            <a:r>
              <a:rPr lang="de-DE" sz="3200" dirty="0"/>
              <a:t> </a:t>
            </a:r>
            <a:r>
              <a:rPr lang="de-DE" sz="3200" dirty="0" err="1"/>
              <a:t>compiling</a:t>
            </a:r>
            <a:r>
              <a:rPr lang="de-DE" sz="3200" dirty="0"/>
              <a:t> </a:t>
            </a:r>
            <a:r>
              <a:rPr lang="de-DE" sz="3200" dirty="0" err="1"/>
              <a:t>glossaries</a:t>
            </a:r>
            <a:r>
              <a:rPr lang="de-DE" sz="3200" dirty="0"/>
              <a:t>. As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semester</a:t>
            </a:r>
            <a:r>
              <a:rPr lang="de-DE" sz="3200" dirty="0"/>
              <a:t> </a:t>
            </a:r>
            <a:r>
              <a:rPr lang="de-DE" sz="3200" dirty="0" err="1"/>
              <a:t>continues</a:t>
            </a:r>
            <a:r>
              <a:rPr lang="de-DE" sz="3200" dirty="0"/>
              <a:t>,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role</a:t>
            </a:r>
            <a:r>
              <a:rPr lang="de-DE" sz="3200" dirty="0"/>
              <a:t> of L2 </a:t>
            </a:r>
            <a:r>
              <a:rPr lang="de-DE" sz="3200" dirty="0" err="1"/>
              <a:t>may</a:t>
            </a:r>
            <a:r>
              <a:rPr lang="de-DE" sz="3200" dirty="0"/>
              <a:t> </a:t>
            </a:r>
            <a:r>
              <a:rPr lang="de-DE" sz="3200" dirty="0" err="1"/>
              <a:t>become</a:t>
            </a:r>
            <a:r>
              <a:rPr lang="de-DE" sz="3200" dirty="0"/>
              <a:t> </a:t>
            </a:r>
            <a:r>
              <a:rPr lang="de-DE" sz="3200" dirty="0" err="1"/>
              <a:t>more</a:t>
            </a:r>
            <a:r>
              <a:rPr lang="de-DE" sz="3200" dirty="0"/>
              <a:t> </a:t>
            </a:r>
            <a:r>
              <a:rPr lang="de-DE" sz="3200" dirty="0" err="1"/>
              <a:t>natural</a:t>
            </a:r>
            <a:r>
              <a:rPr lang="de-DE" sz="3200" dirty="0"/>
              <a:t> and </a:t>
            </a:r>
            <a:r>
              <a:rPr lang="de-DE" sz="3200" dirty="0" err="1"/>
              <a:t>easier</a:t>
            </a:r>
            <a:r>
              <a:rPr lang="de-DE" sz="3200" dirty="0"/>
              <a:t>. Professors </a:t>
            </a:r>
            <a:r>
              <a:rPr lang="de-DE" sz="3200" dirty="0" err="1"/>
              <a:t>careful</a:t>
            </a:r>
            <a:r>
              <a:rPr lang="de-DE" sz="3200" dirty="0"/>
              <a:t> not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exclude</a:t>
            </a:r>
            <a:r>
              <a:rPr lang="de-DE" sz="3200" dirty="0"/>
              <a:t> </a:t>
            </a:r>
            <a:r>
              <a:rPr lang="de-DE" sz="3200" dirty="0" err="1"/>
              <a:t>some</a:t>
            </a:r>
            <a:r>
              <a:rPr lang="de-DE" sz="3200" dirty="0"/>
              <a:t> </a:t>
            </a:r>
            <a:r>
              <a:rPr lang="de-DE" sz="3200" dirty="0" err="1"/>
              <a:t>students</a:t>
            </a:r>
            <a:r>
              <a:rPr lang="de-DE" sz="3200" dirty="0"/>
              <a:t> </a:t>
            </a:r>
            <a:r>
              <a:rPr lang="de-DE" sz="3200" dirty="0" err="1"/>
              <a:t>by</a:t>
            </a:r>
            <a:r>
              <a:rPr lang="de-DE" sz="3200" dirty="0"/>
              <a:t> </a:t>
            </a:r>
            <a:r>
              <a:rPr lang="de-DE" sz="3200" dirty="0" err="1"/>
              <a:t>including</a:t>
            </a:r>
            <a:r>
              <a:rPr lang="de-DE" sz="3200" dirty="0"/>
              <a:t> national L1 in </a:t>
            </a:r>
            <a:r>
              <a:rPr lang="de-DE" sz="3200" dirty="0" err="1"/>
              <a:t>class</a:t>
            </a:r>
            <a:r>
              <a:rPr lang="de-DE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5684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1293</Words>
  <Application>Microsoft Office PowerPoint</Application>
  <PresentationFormat>Breitbild</PresentationFormat>
  <Paragraphs>89</Paragraphs>
  <Slides>20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Dotum</vt:lpstr>
      <vt:lpstr>Arial</vt:lpstr>
      <vt:lpstr>Calibri</vt:lpstr>
      <vt:lpstr>Century Gothic</vt:lpstr>
      <vt:lpstr>Wingdings 3</vt:lpstr>
      <vt:lpstr>Ion</vt:lpstr>
      <vt:lpstr>Best Practice Wildau 9 April 2024</vt:lpstr>
      <vt:lpstr>Roles of English</vt:lpstr>
      <vt:lpstr>Roles of English</vt:lpstr>
      <vt:lpstr>Language Management</vt:lpstr>
      <vt:lpstr>Language Management</vt:lpstr>
      <vt:lpstr>Language Management</vt:lpstr>
      <vt:lpstr>Practices and Processes</vt:lpstr>
      <vt:lpstr>Practices and Processes</vt:lpstr>
      <vt:lpstr>Practices and Processes</vt:lpstr>
      <vt:lpstr>Academic phrases</vt:lpstr>
      <vt:lpstr>Internationalisation and Glocalisation </vt:lpstr>
      <vt:lpstr>Bridgebuilder</vt:lpstr>
      <vt:lpstr>Practices and Processes</vt:lpstr>
      <vt:lpstr> Glocalisation</vt:lpstr>
      <vt:lpstr>Internationalisation and Glocalisation</vt:lpstr>
      <vt:lpstr>Conclusion</vt:lpstr>
      <vt:lpstr>PowerPoint-Präsentation</vt:lpstr>
      <vt:lpstr>Understanding Globalization Globalization as an interplay between centrifugal and centripetal forces</vt:lpstr>
      <vt:lpstr>Email from international student</vt:lpstr>
      <vt:lpstr>German professor‘s response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 Wildau 9 April 2024</dc:title>
  <dc:creator>John O Donoghue</dc:creator>
  <cp:lastModifiedBy>John O Donoghue</cp:lastModifiedBy>
  <cp:revision>13</cp:revision>
  <dcterms:created xsi:type="dcterms:W3CDTF">2024-04-01T09:13:40Z</dcterms:created>
  <dcterms:modified xsi:type="dcterms:W3CDTF">2024-04-07T09:18:04Z</dcterms:modified>
</cp:coreProperties>
</file>