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23"/>
  </p:notesMasterIdLst>
  <p:handoutMasterIdLst>
    <p:handoutMasterId r:id="rId24"/>
  </p:handoutMasterIdLst>
  <p:sldIdLst>
    <p:sldId id="256" r:id="rId2"/>
    <p:sldId id="257" r:id="rId3"/>
    <p:sldId id="261" r:id="rId4"/>
    <p:sldId id="307" r:id="rId5"/>
    <p:sldId id="297" r:id="rId6"/>
    <p:sldId id="302" r:id="rId7"/>
    <p:sldId id="309" r:id="rId8"/>
    <p:sldId id="301" r:id="rId9"/>
    <p:sldId id="300" r:id="rId10"/>
    <p:sldId id="303" r:id="rId11"/>
    <p:sldId id="262" r:id="rId12"/>
    <p:sldId id="310" r:id="rId13"/>
    <p:sldId id="260" r:id="rId14"/>
    <p:sldId id="280" r:id="rId15"/>
    <p:sldId id="305" r:id="rId16"/>
    <p:sldId id="266" r:id="rId17"/>
    <p:sldId id="306" r:id="rId18"/>
    <p:sldId id="311" r:id="rId19"/>
    <p:sldId id="296" r:id="rId20"/>
    <p:sldId id="308" r:id="rId21"/>
    <p:sldId id="278" r:id="rId22"/>
  </p:sldIdLst>
  <p:sldSz cx="9144000" cy="5143500" type="screen16x9"/>
  <p:notesSz cx="6858000" cy="9144000"/>
  <p:embeddedFontLst>
    <p:embeddedFont>
      <p:font typeface="Roboto Slab" panose="020B0604020202020204" charset="0"/>
      <p:regular r:id="rId25"/>
      <p:bold r:id="rId26"/>
    </p:embeddedFont>
    <p:embeddedFont>
      <p:font typeface="Georgia" panose="02040502050405020303" pitchFamily="18" charset="0"/>
      <p:regular r:id="rId27"/>
      <p:bold r:id="rId28"/>
      <p:italic r:id="rId29"/>
      <p:boldItalic r:id="rId30"/>
    </p:embeddedFont>
    <p:embeddedFont>
      <p:font typeface="Arial Narrow" panose="020B060602020203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C033EF-308A-4615-85EE-A5645F1F1C00}" v="1" dt="2023-04-24T13:32:21.350"/>
  </p1510:revLst>
</p1510:revInfo>
</file>

<file path=ppt/tableStyles.xml><?xml version="1.0" encoding="utf-8"?>
<a:tblStyleLst xmlns:a="http://schemas.openxmlformats.org/drawingml/2006/main" def="{88ADD2BE-D0F3-46ED-A0BE-2332052C2427}">
  <a:tblStyle styleId="{88ADD2BE-D0F3-46ED-A0BE-2332052C242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9B7DDB2-A729-435D-8956-4EC6CEC22427}"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8"/>
    <p:restoredTop sz="65433"/>
  </p:normalViewPr>
  <p:slideViewPr>
    <p:cSldViewPr snapToGrid="0">
      <p:cViewPr varScale="1">
        <p:scale>
          <a:sx n="85" d="100"/>
          <a:sy n="85" d="100"/>
        </p:scale>
        <p:origin x="821" y="67"/>
      </p:cViewPr>
      <p:guideLst/>
    </p:cSldViewPr>
  </p:slideViewPr>
  <p:notesTextViewPr>
    <p:cViewPr>
      <p:scale>
        <a:sx n="1" d="1"/>
        <a:sy n="1" d="1"/>
      </p:scale>
      <p:origin x="0" y="0"/>
    </p:cViewPr>
  </p:notesTextViewPr>
  <p:notesViewPr>
    <p:cSldViewPr snapToGrid="0">
      <p:cViewPr varScale="1">
        <p:scale>
          <a:sx n="83" d="100"/>
          <a:sy n="83" d="100"/>
        </p:scale>
        <p:origin x="3352"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vier Ávila López" userId="c5b50f06-ffcc-4de4-9f64-d933fce8ae03" providerId="ADAL" clId="{56C033EF-308A-4615-85EE-A5645F1F1C00}"/>
    <pc:docChg chg="undo custSel addSld modSld sldOrd">
      <pc:chgData name="Javier Ávila López" userId="c5b50f06-ffcc-4de4-9f64-d933fce8ae03" providerId="ADAL" clId="{56C033EF-308A-4615-85EE-A5645F1F1C00}" dt="2023-04-25T12:10:27.014" v="523" actId="1076"/>
      <pc:docMkLst>
        <pc:docMk/>
      </pc:docMkLst>
      <pc:sldChg chg="modNotesTx">
        <pc:chgData name="Javier Ávila López" userId="c5b50f06-ffcc-4de4-9f64-d933fce8ae03" providerId="ADAL" clId="{56C033EF-308A-4615-85EE-A5645F1F1C00}" dt="2023-04-24T13:19:54.641" v="348" actId="20577"/>
        <pc:sldMkLst>
          <pc:docMk/>
          <pc:sldMk cId="0" sldId="256"/>
        </pc:sldMkLst>
      </pc:sldChg>
      <pc:sldChg chg="modNotesTx">
        <pc:chgData name="Javier Ávila López" userId="c5b50f06-ffcc-4de4-9f64-d933fce8ae03" providerId="ADAL" clId="{56C033EF-308A-4615-85EE-A5645F1F1C00}" dt="2023-04-24T14:38:45.969" v="479" actId="20577"/>
        <pc:sldMkLst>
          <pc:docMk/>
          <pc:sldMk cId="649037956" sldId="301"/>
        </pc:sldMkLst>
      </pc:sldChg>
      <pc:sldChg chg="modSp mod">
        <pc:chgData name="Javier Ávila López" userId="c5b50f06-ffcc-4de4-9f64-d933fce8ae03" providerId="ADAL" clId="{56C033EF-308A-4615-85EE-A5645F1F1C00}" dt="2023-04-25T12:10:27.014" v="523" actId="1076"/>
        <pc:sldMkLst>
          <pc:docMk/>
          <pc:sldMk cId="2616379984" sldId="306"/>
        </pc:sldMkLst>
        <pc:spChg chg="mod">
          <ac:chgData name="Javier Ávila López" userId="c5b50f06-ffcc-4de4-9f64-d933fce8ae03" providerId="ADAL" clId="{56C033EF-308A-4615-85EE-A5645F1F1C00}" dt="2023-04-25T12:10:27.014" v="523" actId="1076"/>
          <ac:spMkLst>
            <pc:docMk/>
            <pc:sldMk cId="2616379984" sldId="306"/>
            <ac:spMk id="5" creationId="{6BDCF12F-8238-2FC8-2819-D3619F2CF45D}"/>
          </ac:spMkLst>
        </pc:spChg>
      </pc:sldChg>
      <pc:sldChg chg="modNotesTx">
        <pc:chgData name="Javier Ávila López" userId="c5b50f06-ffcc-4de4-9f64-d933fce8ae03" providerId="ADAL" clId="{56C033EF-308A-4615-85EE-A5645F1F1C00}" dt="2023-04-25T11:51:36.642" v="517" actId="20577"/>
        <pc:sldMkLst>
          <pc:docMk/>
          <pc:sldMk cId="3844878122" sldId="309"/>
        </pc:sldMkLst>
      </pc:sldChg>
      <pc:sldChg chg="ord">
        <pc:chgData name="Javier Ávila López" userId="c5b50f06-ffcc-4de4-9f64-d933fce8ae03" providerId="ADAL" clId="{56C033EF-308A-4615-85EE-A5645F1F1C00}" dt="2023-04-25T11:56:10.475" v="520" actId="20578"/>
        <pc:sldMkLst>
          <pc:docMk/>
          <pc:sldMk cId="241771063" sldId="310"/>
        </pc:sldMkLst>
      </pc:sldChg>
      <pc:sldChg chg="addSp delSp modSp new mod">
        <pc:chgData name="Javier Ávila López" userId="c5b50f06-ffcc-4de4-9f64-d933fce8ae03" providerId="ADAL" clId="{56C033EF-308A-4615-85EE-A5645F1F1C00}" dt="2023-04-24T13:32:28.746" v="362" actId="20577"/>
        <pc:sldMkLst>
          <pc:docMk/>
          <pc:sldMk cId="552766113" sldId="311"/>
        </pc:sldMkLst>
        <pc:spChg chg="mod">
          <ac:chgData name="Javier Ávila López" userId="c5b50f06-ffcc-4de4-9f64-d933fce8ae03" providerId="ADAL" clId="{56C033EF-308A-4615-85EE-A5645F1F1C00}" dt="2023-04-24T13:32:28.746" v="362" actId="20577"/>
          <ac:spMkLst>
            <pc:docMk/>
            <pc:sldMk cId="552766113" sldId="311"/>
            <ac:spMk id="2" creationId="{5D5E9A69-8BD5-D721-8376-803475773407}"/>
          </ac:spMkLst>
        </pc:spChg>
        <pc:spChg chg="del">
          <ac:chgData name="Javier Ávila López" userId="c5b50f06-ffcc-4de4-9f64-d933fce8ae03" providerId="ADAL" clId="{56C033EF-308A-4615-85EE-A5645F1F1C00}" dt="2023-04-24T13:32:21.350" v="350" actId="931"/>
          <ac:spMkLst>
            <pc:docMk/>
            <pc:sldMk cId="552766113" sldId="311"/>
            <ac:spMk id="3" creationId="{7C01F1A1-92DB-4CD1-7A1A-DF00E7C13901}"/>
          </ac:spMkLst>
        </pc:spChg>
        <pc:picChg chg="add mod">
          <ac:chgData name="Javier Ávila López" userId="c5b50f06-ffcc-4de4-9f64-d933fce8ae03" providerId="ADAL" clId="{56C033EF-308A-4615-85EE-A5645F1F1C00}" dt="2023-04-24T13:32:23.750" v="352" actId="962"/>
          <ac:picMkLst>
            <pc:docMk/>
            <pc:sldMk cId="552766113" sldId="311"/>
            <ac:picMk id="6" creationId="{41BBF6F7-8B5F-46DF-9BAB-9A62D4F46D96}"/>
          </ac:picMkLst>
        </pc:pic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702674-1B76-5740-95A7-1E279CF44438}" type="doc">
      <dgm:prSet loTypeId="urn:microsoft.com/office/officeart/2005/8/layout/radial1" loCatId="relationship" qsTypeId="urn:microsoft.com/office/officeart/2005/8/quickstyle/simple3" qsCatId="simple" csTypeId="urn:microsoft.com/office/officeart/2005/8/colors/accent1_2" csCatId="accent1" phldr="1"/>
      <dgm:spPr/>
      <dgm:t>
        <a:bodyPr/>
        <a:lstStyle/>
        <a:p>
          <a:endParaRPr lang="en-GB"/>
        </a:p>
      </dgm:t>
    </dgm:pt>
    <dgm:pt modelId="{18FCE713-59AD-DF4B-896E-BF4BF8AD1335}">
      <dgm:prSet/>
      <dgm:spPr/>
      <dgm:t>
        <a:bodyPr/>
        <a:lstStyle/>
        <a:p>
          <a:r>
            <a:rPr lang="en-GB" b="1" i="0" u="sng"/>
            <a:t>MD</a:t>
          </a:r>
          <a:r>
            <a:rPr lang="en-GB" b="1" i="0"/>
            <a:t> </a:t>
          </a:r>
          <a:endParaRPr lang="en-ES"/>
        </a:p>
      </dgm:t>
    </dgm:pt>
    <dgm:pt modelId="{29EEBABD-1456-BA45-8384-F2FD9268DE3C}" type="parTrans" cxnId="{1D9B44DD-ADFF-D14A-B080-567E988F113B}">
      <dgm:prSet/>
      <dgm:spPr/>
      <dgm:t>
        <a:bodyPr/>
        <a:lstStyle/>
        <a:p>
          <a:endParaRPr lang="en-GB"/>
        </a:p>
      </dgm:t>
    </dgm:pt>
    <dgm:pt modelId="{85EFDC0D-8C46-7C4C-80FF-3D9D014966B0}" type="sibTrans" cxnId="{1D9B44DD-ADFF-D14A-B080-567E988F113B}">
      <dgm:prSet/>
      <dgm:spPr/>
      <dgm:t>
        <a:bodyPr/>
        <a:lstStyle/>
        <a:p>
          <a:endParaRPr lang="en-GB"/>
        </a:p>
      </dgm:t>
    </dgm:pt>
    <dgm:pt modelId="{922F70F6-93A6-BF49-BB87-DC4BBF7B65E9}">
      <dgm:prSet/>
      <dgm:spPr/>
      <dgm:t>
        <a:bodyPr/>
        <a:lstStyle/>
        <a:p>
          <a:r>
            <a:rPr lang="en-GB" b="1" i="0" dirty="0"/>
            <a:t>COURSE CONTENT</a:t>
          </a:r>
          <a:endParaRPr lang="en-ES" dirty="0"/>
        </a:p>
      </dgm:t>
    </dgm:pt>
    <dgm:pt modelId="{7956BABD-D890-3643-8BB3-E5C2EE7BA605}" type="parTrans" cxnId="{1417856B-55D0-B140-8854-E17D6E6076EA}">
      <dgm:prSet/>
      <dgm:spPr/>
      <dgm:t>
        <a:bodyPr/>
        <a:lstStyle/>
        <a:p>
          <a:endParaRPr lang="en-GB"/>
        </a:p>
      </dgm:t>
    </dgm:pt>
    <dgm:pt modelId="{36905B46-AC68-BD4F-B916-4F0BC27E0D91}" type="sibTrans" cxnId="{1417856B-55D0-B140-8854-E17D6E6076EA}">
      <dgm:prSet/>
      <dgm:spPr/>
      <dgm:t>
        <a:bodyPr/>
        <a:lstStyle/>
        <a:p>
          <a:endParaRPr lang="en-GB"/>
        </a:p>
      </dgm:t>
    </dgm:pt>
    <dgm:pt modelId="{98552CC0-85E5-664B-AD52-E4575567C82A}">
      <dgm:prSet/>
      <dgm:spPr/>
      <dgm:t>
        <a:bodyPr/>
        <a:lstStyle/>
        <a:p>
          <a:r>
            <a:rPr lang="en-GB" b="1" i="0" dirty="0"/>
            <a:t>TEACHER </a:t>
          </a:r>
          <a:endParaRPr lang="en-ES" dirty="0"/>
        </a:p>
      </dgm:t>
    </dgm:pt>
    <dgm:pt modelId="{1A4A155D-F004-5A45-940F-A178667A3FC9}" type="parTrans" cxnId="{4452AB45-0BB6-8C49-824D-B7B8B0CC01F8}">
      <dgm:prSet/>
      <dgm:spPr/>
      <dgm:t>
        <a:bodyPr/>
        <a:lstStyle/>
        <a:p>
          <a:endParaRPr lang="en-GB"/>
        </a:p>
      </dgm:t>
    </dgm:pt>
    <dgm:pt modelId="{0ED5B336-35BD-7A49-AAE7-A841246CDF4E}" type="sibTrans" cxnId="{4452AB45-0BB6-8C49-824D-B7B8B0CC01F8}">
      <dgm:prSet/>
      <dgm:spPr/>
      <dgm:t>
        <a:bodyPr/>
        <a:lstStyle/>
        <a:p>
          <a:endParaRPr lang="en-GB"/>
        </a:p>
      </dgm:t>
    </dgm:pt>
    <dgm:pt modelId="{AC3DB78B-1D58-C24B-9E27-94147073CC9C}">
      <dgm:prSet/>
      <dgm:spPr/>
      <dgm:t>
        <a:bodyPr/>
        <a:lstStyle/>
        <a:p>
          <a:r>
            <a:rPr lang="en-GB" b="1" i="0" dirty="0"/>
            <a:t>STUDENTS</a:t>
          </a:r>
          <a:endParaRPr lang="en-ES" dirty="0"/>
        </a:p>
      </dgm:t>
    </dgm:pt>
    <dgm:pt modelId="{1C56E835-EBC2-FE41-A2E8-C52FB74E6750}" type="parTrans" cxnId="{61AE8B87-8114-744F-B47F-D51E22059121}">
      <dgm:prSet/>
      <dgm:spPr/>
      <dgm:t>
        <a:bodyPr/>
        <a:lstStyle/>
        <a:p>
          <a:endParaRPr lang="en-GB"/>
        </a:p>
      </dgm:t>
    </dgm:pt>
    <dgm:pt modelId="{4DBF4FFD-70C9-7749-9406-268804639180}" type="sibTrans" cxnId="{61AE8B87-8114-744F-B47F-D51E22059121}">
      <dgm:prSet/>
      <dgm:spPr/>
      <dgm:t>
        <a:bodyPr/>
        <a:lstStyle/>
        <a:p>
          <a:endParaRPr lang="en-GB"/>
        </a:p>
      </dgm:t>
    </dgm:pt>
    <dgm:pt modelId="{4B225954-EE45-594E-916A-0BB332959332}" type="pres">
      <dgm:prSet presAssocID="{2E702674-1B76-5740-95A7-1E279CF44438}" presName="cycle" presStyleCnt="0">
        <dgm:presLayoutVars>
          <dgm:chMax val="1"/>
          <dgm:dir/>
          <dgm:animLvl val="ctr"/>
          <dgm:resizeHandles val="exact"/>
        </dgm:presLayoutVars>
      </dgm:prSet>
      <dgm:spPr/>
      <dgm:t>
        <a:bodyPr/>
        <a:lstStyle/>
        <a:p>
          <a:endParaRPr lang="de-DE"/>
        </a:p>
      </dgm:t>
    </dgm:pt>
    <dgm:pt modelId="{C960A8DF-2AE0-6D44-9314-B4470D7DCF21}" type="pres">
      <dgm:prSet presAssocID="{18FCE713-59AD-DF4B-896E-BF4BF8AD1335}" presName="centerShape" presStyleLbl="node0" presStyleIdx="0" presStyleCnt="1"/>
      <dgm:spPr/>
      <dgm:t>
        <a:bodyPr/>
        <a:lstStyle/>
        <a:p>
          <a:endParaRPr lang="de-DE"/>
        </a:p>
      </dgm:t>
    </dgm:pt>
    <dgm:pt modelId="{4A6FF2F7-C866-DF45-977E-EEA4342DDCDD}" type="pres">
      <dgm:prSet presAssocID="{7956BABD-D890-3643-8BB3-E5C2EE7BA605}" presName="Name9" presStyleLbl="parChTrans1D2" presStyleIdx="0" presStyleCnt="3"/>
      <dgm:spPr/>
      <dgm:t>
        <a:bodyPr/>
        <a:lstStyle/>
        <a:p>
          <a:endParaRPr lang="de-DE"/>
        </a:p>
      </dgm:t>
    </dgm:pt>
    <dgm:pt modelId="{4963CFC0-6DF7-2441-B521-DCFE58F71F5C}" type="pres">
      <dgm:prSet presAssocID="{7956BABD-D890-3643-8BB3-E5C2EE7BA605}" presName="connTx" presStyleLbl="parChTrans1D2" presStyleIdx="0" presStyleCnt="3"/>
      <dgm:spPr/>
      <dgm:t>
        <a:bodyPr/>
        <a:lstStyle/>
        <a:p>
          <a:endParaRPr lang="de-DE"/>
        </a:p>
      </dgm:t>
    </dgm:pt>
    <dgm:pt modelId="{631E7F7A-C443-C845-BE50-6DD8BBCA5067}" type="pres">
      <dgm:prSet presAssocID="{922F70F6-93A6-BF49-BB87-DC4BBF7B65E9}" presName="node" presStyleLbl="node1" presStyleIdx="0" presStyleCnt="3">
        <dgm:presLayoutVars>
          <dgm:bulletEnabled val="1"/>
        </dgm:presLayoutVars>
      </dgm:prSet>
      <dgm:spPr/>
      <dgm:t>
        <a:bodyPr/>
        <a:lstStyle/>
        <a:p>
          <a:endParaRPr lang="de-DE"/>
        </a:p>
      </dgm:t>
    </dgm:pt>
    <dgm:pt modelId="{3E265337-8D2E-A14A-874A-1E0D6031DB94}" type="pres">
      <dgm:prSet presAssocID="{1A4A155D-F004-5A45-940F-A178667A3FC9}" presName="Name9" presStyleLbl="parChTrans1D2" presStyleIdx="1" presStyleCnt="3"/>
      <dgm:spPr/>
      <dgm:t>
        <a:bodyPr/>
        <a:lstStyle/>
        <a:p>
          <a:endParaRPr lang="de-DE"/>
        </a:p>
      </dgm:t>
    </dgm:pt>
    <dgm:pt modelId="{6DCA52C9-550B-EA42-9AAE-D56CB4645444}" type="pres">
      <dgm:prSet presAssocID="{1A4A155D-F004-5A45-940F-A178667A3FC9}" presName="connTx" presStyleLbl="parChTrans1D2" presStyleIdx="1" presStyleCnt="3"/>
      <dgm:spPr/>
      <dgm:t>
        <a:bodyPr/>
        <a:lstStyle/>
        <a:p>
          <a:endParaRPr lang="de-DE"/>
        </a:p>
      </dgm:t>
    </dgm:pt>
    <dgm:pt modelId="{5CB4D5DA-F8AF-2040-AA02-F8B3C2DC9627}" type="pres">
      <dgm:prSet presAssocID="{98552CC0-85E5-664B-AD52-E4575567C82A}" presName="node" presStyleLbl="node1" presStyleIdx="1" presStyleCnt="3">
        <dgm:presLayoutVars>
          <dgm:bulletEnabled val="1"/>
        </dgm:presLayoutVars>
      </dgm:prSet>
      <dgm:spPr/>
      <dgm:t>
        <a:bodyPr/>
        <a:lstStyle/>
        <a:p>
          <a:endParaRPr lang="de-DE"/>
        </a:p>
      </dgm:t>
    </dgm:pt>
    <dgm:pt modelId="{A15239B3-F223-B049-91D2-9F9A0EEA8CFE}" type="pres">
      <dgm:prSet presAssocID="{1C56E835-EBC2-FE41-A2E8-C52FB74E6750}" presName="Name9" presStyleLbl="parChTrans1D2" presStyleIdx="2" presStyleCnt="3"/>
      <dgm:spPr/>
      <dgm:t>
        <a:bodyPr/>
        <a:lstStyle/>
        <a:p>
          <a:endParaRPr lang="de-DE"/>
        </a:p>
      </dgm:t>
    </dgm:pt>
    <dgm:pt modelId="{88F99630-0171-8A42-A358-96CC2B7230EA}" type="pres">
      <dgm:prSet presAssocID="{1C56E835-EBC2-FE41-A2E8-C52FB74E6750}" presName="connTx" presStyleLbl="parChTrans1D2" presStyleIdx="2" presStyleCnt="3"/>
      <dgm:spPr/>
      <dgm:t>
        <a:bodyPr/>
        <a:lstStyle/>
        <a:p>
          <a:endParaRPr lang="de-DE"/>
        </a:p>
      </dgm:t>
    </dgm:pt>
    <dgm:pt modelId="{44819DFE-97C3-BE4D-979D-0025D718BA4F}" type="pres">
      <dgm:prSet presAssocID="{AC3DB78B-1D58-C24B-9E27-94147073CC9C}" presName="node" presStyleLbl="node1" presStyleIdx="2" presStyleCnt="3">
        <dgm:presLayoutVars>
          <dgm:bulletEnabled val="1"/>
        </dgm:presLayoutVars>
      </dgm:prSet>
      <dgm:spPr/>
      <dgm:t>
        <a:bodyPr/>
        <a:lstStyle/>
        <a:p>
          <a:endParaRPr lang="de-DE"/>
        </a:p>
      </dgm:t>
    </dgm:pt>
  </dgm:ptLst>
  <dgm:cxnLst>
    <dgm:cxn modelId="{1D9B44DD-ADFF-D14A-B080-567E988F113B}" srcId="{2E702674-1B76-5740-95A7-1E279CF44438}" destId="{18FCE713-59AD-DF4B-896E-BF4BF8AD1335}" srcOrd="0" destOrd="0" parTransId="{29EEBABD-1456-BA45-8384-F2FD9268DE3C}" sibTransId="{85EFDC0D-8C46-7C4C-80FF-3D9D014966B0}"/>
    <dgm:cxn modelId="{E9E3774E-69E4-8647-8EF1-1E137FE11C20}" type="presOf" srcId="{1A4A155D-F004-5A45-940F-A178667A3FC9}" destId="{3E265337-8D2E-A14A-874A-1E0D6031DB94}" srcOrd="0" destOrd="0" presId="urn:microsoft.com/office/officeart/2005/8/layout/radial1"/>
    <dgm:cxn modelId="{B37B9D38-7642-B344-A509-B9C9E2055957}" type="presOf" srcId="{1C56E835-EBC2-FE41-A2E8-C52FB74E6750}" destId="{A15239B3-F223-B049-91D2-9F9A0EEA8CFE}" srcOrd="0" destOrd="0" presId="urn:microsoft.com/office/officeart/2005/8/layout/radial1"/>
    <dgm:cxn modelId="{72974BA8-E0FE-F143-B0CC-4088C1043E1C}" type="presOf" srcId="{7956BABD-D890-3643-8BB3-E5C2EE7BA605}" destId="{4A6FF2F7-C866-DF45-977E-EEA4342DDCDD}" srcOrd="0" destOrd="0" presId="urn:microsoft.com/office/officeart/2005/8/layout/radial1"/>
    <dgm:cxn modelId="{F3EFBB2C-0B83-5240-8564-1A8B733D8F67}" type="presOf" srcId="{1A4A155D-F004-5A45-940F-A178667A3FC9}" destId="{6DCA52C9-550B-EA42-9AAE-D56CB4645444}" srcOrd="1" destOrd="0" presId="urn:microsoft.com/office/officeart/2005/8/layout/radial1"/>
    <dgm:cxn modelId="{F8266298-6BAD-0F49-B231-DD0AB95FF835}" type="presOf" srcId="{18FCE713-59AD-DF4B-896E-BF4BF8AD1335}" destId="{C960A8DF-2AE0-6D44-9314-B4470D7DCF21}" srcOrd="0" destOrd="0" presId="urn:microsoft.com/office/officeart/2005/8/layout/radial1"/>
    <dgm:cxn modelId="{F084AB7B-0F62-594A-99A2-8E44763FEB53}" type="presOf" srcId="{7956BABD-D890-3643-8BB3-E5C2EE7BA605}" destId="{4963CFC0-6DF7-2441-B521-DCFE58F71F5C}" srcOrd="1" destOrd="0" presId="urn:microsoft.com/office/officeart/2005/8/layout/radial1"/>
    <dgm:cxn modelId="{4452AB45-0BB6-8C49-824D-B7B8B0CC01F8}" srcId="{18FCE713-59AD-DF4B-896E-BF4BF8AD1335}" destId="{98552CC0-85E5-664B-AD52-E4575567C82A}" srcOrd="1" destOrd="0" parTransId="{1A4A155D-F004-5A45-940F-A178667A3FC9}" sibTransId="{0ED5B336-35BD-7A49-AAE7-A841246CDF4E}"/>
    <dgm:cxn modelId="{991D68B8-6972-D747-B82E-39F9394C35EF}" type="presOf" srcId="{AC3DB78B-1D58-C24B-9E27-94147073CC9C}" destId="{44819DFE-97C3-BE4D-979D-0025D718BA4F}" srcOrd="0" destOrd="0" presId="urn:microsoft.com/office/officeart/2005/8/layout/radial1"/>
    <dgm:cxn modelId="{1417856B-55D0-B140-8854-E17D6E6076EA}" srcId="{18FCE713-59AD-DF4B-896E-BF4BF8AD1335}" destId="{922F70F6-93A6-BF49-BB87-DC4BBF7B65E9}" srcOrd="0" destOrd="0" parTransId="{7956BABD-D890-3643-8BB3-E5C2EE7BA605}" sibTransId="{36905B46-AC68-BD4F-B916-4F0BC27E0D91}"/>
    <dgm:cxn modelId="{CDEBAB56-26EC-5949-A78C-CF9842043791}" type="presOf" srcId="{922F70F6-93A6-BF49-BB87-DC4BBF7B65E9}" destId="{631E7F7A-C443-C845-BE50-6DD8BBCA5067}" srcOrd="0" destOrd="0" presId="urn:microsoft.com/office/officeart/2005/8/layout/radial1"/>
    <dgm:cxn modelId="{62063930-0574-C34A-A3D4-39984E243909}" type="presOf" srcId="{98552CC0-85E5-664B-AD52-E4575567C82A}" destId="{5CB4D5DA-F8AF-2040-AA02-F8B3C2DC9627}" srcOrd="0" destOrd="0" presId="urn:microsoft.com/office/officeart/2005/8/layout/radial1"/>
    <dgm:cxn modelId="{61AE8B87-8114-744F-B47F-D51E22059121}" srcId="{18FCE713-59AD-DF4B-896E-BF4BF8AD1335}" destId="{AC3DB78B-1D58-C24B-9E27-94147073CC9C}" srcOrd="2" destOrd="0" parTransId="{1C56E835-EBC2-FE41-A2E8-C52FB74E6750}" sibTransId="{4DBF4FFD-70C9-7749-9406-268804639180}"/>
    <dgm:cxn modelId="{B6F80E37-5A5B-2F4E-A079-F7A0385C1850}" type="presOf" srcId="{2E702674-1B76-5740-95A7-1E279CF44438}" destId="{4B225954-EE45-594E-916A-0BB332959332}" srcOrd="0" destOrd="0" presId="urn:microsoft.com/office/officeart/2005/8/layout/radial1"/>
    <dgm:cxn modelId="{3204BC1B-C91F-2542-8CD9-33481D36334F}" type="presOf" srcId="{1C56E835-EBC2-FE41-A2E8-C52FB74E6750}" destId="{88F99630-0171-8A42-A358-96CC2B7230EA}" srcOrd="1" destOrd="0" presId="urn:microsoft.com/office/officeart/2005/8/layout/radial1"/>
    <dgm:cxn modelId="{509DC461-ADE2-A248-9623-4E84382E90D1}" type="presParOf" srcId="{4B225954-EE45-594E-916A-0BB332959332}" destId="{C960A8DF-2AE0-6D44-9314-B4470D7DCF21}" srcOrd="0" destOrd="0" presId="urn:microsoft.com/office/officeart/2005/8/layout/radial1"/>
    <dgm:cxn modelId="{6A681006-1F1B-FC4C-8C0A-31F5B75C5AD8}" type="presParOf" srcId="{4B225954-EE45-594E-916A-0BB332959332}" destId="{4A6FF2F7-C866-DF45-977E-EEA4342DDCDD}" srcOrd="1" destOrd="0" presId="urn:microsoft.com/office/officeart/2005/8/layout/radial1"/>
    <dgm:cxn modelId="{293C3495-E633-E54C-8C3D-A737BFD1FCE0}" type="presParOf" srcId="{4A6FF2F7-C866-DF45-977E-EEA4342DDCDD}" destId="{4963CFC0-6DF7-2441-B521-DCFE58F71F5C}" srcOrd="0" destOrd="0" presId="urn:microsoft.com/office/officeart/2005/8/layout/radial1"/>
    <dgm:cxn modelId="{97A4E5B5-B289-6444-9D6C-3AA7F4548EF8}" type="presParOf" srcId="{4B225954-EE45-594E-916A-0BB332959332}" destId="{631E7F7A-C443-C845-BE50-6DD8BBCA5067}" srcOrd="2" destOrd="0" presId="urn:microsoft.com/office/officeart/2005/8/layout/radial1"/>
    <dgm:cxn modelId="{D5FC301D-B983-7144-AD88-A5BB4150AF2D}" type="presParOf" srcId="{4B225954-EE45-594E-916A-0BB332959332}" destId="{3E265337-8D2E-A14A-874A-1E0D6031DB94}" srcOrd="3" destOrd="0" presId="urn:microsoft.com/office/officeart/2005/8/layout/radial1"/>
    <dgm:cxn modelId="{5EA60D3D-F4D8-E14D-89A4-8E8317EDAB96}" type="presParOf" srcId="{3E265337-8D2E-A14A-874A-1E0D6031DB94}" destId="{6DCA52C9-550B-EA42-9AAE-D56CB4645444}" srcOrd="0" destOrd="0" presId="urn:microsoft.com/office/officeart/2005/8/layout/radial1"/>
    <dgm:cxn modelId="{91279AE3-B4ED-1546-A6B2-66B73D976B56}" type="presParOf" srcId="{4B225954-EE45-594E-916A-0BB332959332}" destId="{5CB4D5DA-F8AF-2040-AA02-F8B3C2DC9627}" srcOrd="4" destOrd="0" presId="urn:microsoft.com/office/officeart/2005/8/layout/radial1"/>
    <dgm:cxn modelId="{DF8B8582-F8E5-F149-AD01-E18CCD21ABFE}" type="presParOf" srcId="{4B225954-EE45-594E-916A-0BB332959332}" destId="{A15239B3-F223-B049-91D2-9F9A0EEA8CFE}" srcOrd="5" destOrd="0" presId="urn:microsoft.com/office/officeart/2005/8/layout/radial1"/>
    <dgm:cxn modelId="{F1C5DF33-9CA1-8148-832A-C90124FBE52D}" type="presParOf" srcId="{A15239B3-F223-B049-91D2-9F9A0EEA8CFE}" destId="{88F99630-0171-8A42-A358-96CC2B7230EA}" srcOrd="0" destOrd="0" presId="urn:microsoft.com/office/officeart/2005/8/layout/radial1"/>
    <dgm:cxn modelId="{640CE44E-2937-1B4F-8A89-0315A0450704}" type="presParOf" srcId="{4B225954-EE45-594E-916A-0BB332959332}" destId="{44819DFE-97C3-BE4D-979D-0025D718BA4F}"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5923B2-7490-6143-AD42-FD5F88CFEF90}" type="doc">
      <dgm:prSet loTypeId="urn:microsoft.com/office/officeart/2009/3/layout/CircleRelationship" loCatId="relationship" qsTypeId="urn:microsoft.com/office/officeart/2005/8/quickstyle/simple3" qsCatId="simple" csTypeId="urn:microsoft.com/office/officeart/2005/8/colors/accent1_2" csCatId="accent1" phldr="1"/>
      <dgm:spPr/>
      <dgm:t>
        <a:bodyPr/>
        <a:lstStyle/>
        <a:p>
          <a:endParaRPr lang="en-GB"/>
        </a:p>
      </dgm:t>
    </dgm:pt>
    <dgm:pt modelId="{0C71A91D-9F54-B94B-B22D-12C13F92C167}">
      <dgm:prSet custT="1"/>
      <dgm:spPr/>
      <dgm:t>
        <a:bodyPr/>
        <a:lstStyle/>
        <a:p>
          <a:r>
            <a:rPr lang="en-GB" sz="2200" b="1" i="0" dirty="0"/>
            <a:t>Providing higher order thinking</a:t>
          </a:r>
          <a:r>
            <a:rPr lang="en-GB" sz="2000" b="1" i="0" dirty="0"/>
            <a:t> </a:t>
          </a:r>
          <a:endParaRPr lang="en-ES" sz="2000" b="1" dirty="0"/>
        </a:p>
      </dgm:t>
    </dgm:pt>
    <dgm:pt modelId="{842CC460-B3C9-8540-84A3-4B11D20C88F9}" type="parTrans" cxnId="{1A7F713F-125E-2742-A662-5926F1D978F8}">
      <dgm:prSet/>
      <dgm:spPr/>
      <dgm:t>
        <a:bodyPr/>
        <a:lstStyle/>
        <a:p>
          <a:endParaRPr lang="en-GB"/>
        </a:p>
      </dgm:t>
    </dgm:pt>
    <dgm:pt modelId="{ED1822C7-3A74-4E4A-8342-750D2915FC10}" type="sibTrans" cxnId="{1A7F713F-125E-2742-A662-5926F1D978F8}">
      <dgm:prSet/>
      <dgm:spPr/>
      <dgm:t>
        <a:bodyPr/>
        <a:lstStyle/>
        <a:p>
          <a:endParaRPr lang="en-GB"/>
        </a:p>
      </dgm:t>
    </dgm:pt>
    <dgm:pt modelId="{34295115-29D0-9941-890F-82BBD1536B1C}">
      <dgm:prSet custT="1"/>
      <dgm:spPr/>
      <dgm:t>
        <a:bodyPr/>
        <a:lstStyle/>
        <a:p>
          <a:r>
            <a:rPr lang="en-GB" sz="2200" b="1" i="0" dirty="0"/>
            <a:t>Encouraging subject specific study skills</a:t>
          </a:r>
          <a:endParaRPr lang="en-ES" sz="2200" b="1" dirty="0"/>
        </a:p>
      </dgm:t>
    </dgm:pt>
    <dgm:pt modelId="{E0A624AA-01C5-9447-9669-FEB27E1CF2EE}" type="parTrans" cxnId="{7D23216E-9F37-824C-B6B8-1A0D3C55091D}">
      <dgm:prSet/>
      <dgm:spPr/>
      <dgm:t>
        <a:bodyPr/>
        <a:lstStyle/>
        <a:p>
          <a:endParaRPr lang="en-GB"/>
        </a:p>
      </dgm:t>
    </dgm:pt>
    <dgm:pt modelId="{A7C2C949-9258-0B41-B587-F687242F919C}" type="sibTrans" cxnId="{7D23216E-9F37-824C-B6B8-1A0D3C55091D}">
      <dgm:prSet/>
      <dgm:spPr/>
      <dgm:t>
        <a:bodyPr/>
        <a:lstStyle/>
        <a:p>
          <a:endParaRPr lang="en-GB"/>
        </a:p>
      </dgm:t>
    </dgm:pt>
    <dgm:pt modelId="{FD1F8A97-B471-8940-B4D9-1C1BB4889843}">
      <dgm:prSet custT="1"/>
      <dgm:spPr/>
      <dgm:t>
        <a:bodyPr/>
        <a:lstStyle/>
        <a:p>
          <a:r>
            <a:rPr lang="en-GB" sz="2400" b="1" i="0" u="none" dirty="0"/>
            <a:t>Promoting student interaction and authentic communication</a:t>
          </a:r>
          <a:endParaRPr lang="en-ES" sz="2400" b="1" u="none" dirty="0"/>
        </a:p>
      </dgm:t>
    </dgm:pt>
    <dgm:pt modelId="{1F3A2A2F-E083-1344-B647-B25A884103B0}" type="parTrans" cxnId="{EFB1812D-B256-3A47-B998-BDC5D75C4D6B}">
      <dgm:prSet/>
      <dgm:spPr/>
      <dgm:t>
        <a:bodyPr/>
        <a:lstStyle/>
        <a:p>
          <a:endParaRPr lang="en-GB"/>
        </a:p>
      </dgm:t>
    </dgm:pt>
    <dgm:pt modelId="{D46F039E-5813-5440-8C1A-E44E88D1AC22}" type="sibTrans" cxnId="{EFB1812D-B256-3A47-B998-BDC5D75C4D6B}">
      <dgm:prSet/>
      <dgm:spPr/>
      <dgm:t>
        <a:bodyPr/>
        <a:lstStyle/>
        <a:p>
          <a:endParaRPr lang="en-GB"/>
        </a:p>
      </dgm:t>
    </dgm:pt>
    <dgm:pt modelId="{55B4A4AA-764A-6E4F-BDF0-91795C170EFC}" type="pres">
      <dgm:prSet presAssocID="{8C5923B2-7490-6143-AD42-FD5F88CFEF90}" presName="Name0" presStyleCnt="0">
        <dgm:presLayoutVars>
          <dgm:chMax val="1"/>
          <dgm:chPref val="1"/>
        </dgm:presLayoutVars>
      </dgm:prSet>
      <dgm:spPr/>
      <dgm:t>
        <a:bodyPr/>
        <a:lstStyle/>
        <a:p>
          <a:endParaRPr lang="de-DE"/>
        </a:p>
      </dgm:t>
    </dgm:pt>
    <dgm:pt modelId="{87150D63-0BEB-0D49-B7EE-B18532F57A50}" type="pres">
      <dgm:prSet presAssocID="{FD1F8A97-B471-8940-B4D9-1C1BB4889843}" presName="Parent" presStyleLbl="node0" presStyleIdx="0" presStyleCnt="1">
        <dgm:presLayoutVars>
          <dgm:chMax val="5"/>
          <dgm:chPref val="5"/>
        </dgm:presLayoutVars>
      </dgm:prSet>
      <dgm:spPr/>
      <dgm:t>
        <a:bodyPr/>
        <a:lstStyle/>
        <a:p>
          <a:endParaRPr lang="de-DE"/>
        </a:p>
      </dgm:t>
    </dgm:pt>
    <dgm:pt modelId="{36641508-6FC0-6743-90D4-A809028A6B3C}" type="pres">
      <dgm:prSet presAssocID="{FD1F8A97-B471-8940-B4D9-1C1BB4889843}" presName="Accent1" presStyleLbl="node1" presStyleIdx="0" presStyleCnt="13"/>
      <dgm:spPr/>
    </dgm:pt>
    <dgm:pt modelId="{76FAFC29-F3B2-114A-8E20-47AD9E49940F}" type="pres">
      <dgm:prSet presAssocID="{FD1F8A97-B471-8940-B4D9-1C1BB4889843}" presName="Accent2" presStyleLbl="node1" presStyleIdx="1" presStyleCnt="13"/>
      <dgm:spPr/>
    </dgm:pt>
    <dgm:pt modelId="{3963BF8E-9350-B94D-AD9A-C62BA4283918}" type="pres">
      <dgm:prSet presAssocID="{FD1F8A97-B471-8940-B4D9-1C1BB4889843}" presName="Accent3" presStyleLbl="node1" presStyleIdx="2" presStyleCnt="13"/>
      <dgm:spPr/>
    </dgm:pt>
    <dgm:pt modelId="{D060E6A6-A5A8-8C4C-B64D-CE0C251862D1}" type="pres">
      <dgm:prSet presAssocID="{FD1F8A97-B471-8940-B4D9-1C1BB4889843}" presName="Accent4" presStyleLbl="node1" presStyleIdx="3" presStyleCnt="13"/>
      <dgm:spPr/>
    </dgm:pt>
    <dgm:pt modelId="{67CC650B-8142-C04B-9C9E-3B11DEC4212C}" type="pres">
      <dgm:prSet presAssocID="{FD1F8A97-B471-8940-B4D9-1C1BB4889843}" presName="Accent5" presStyleLbl="node1" presStyleIdx="4" presStyleCnt="13"/>
      <dgm:spPr/>
    </dgm:pt>
    <dgm:pt modelId="{79BFC397-8B76-694F-AEC0-80D7DCE67E0D}" type="pres">
      <dgm:prSet presAssocID="{FD1F8A97-B471-8940-B4D9-1C1BB4889843}" presName="Accent6" presStyleLbl="node1" presStyleIdx="5" presStyleCnt="13"/>
      <dgm:spPr/>
    </dgm:pt>
    <dgm:pt modelId="{6F722EA8-457E-0344-97CE-E3418E5E1697}" type="pres">
      <dgm:prSet presAssocID="{34295115-29D0-9941-890F-82BBD1536B1C}" presName="Child1" presStyleLbl="node1" presStyleIdx="6" presStyleCnt="13" custScaleX="209669" custScaleY="126586" custLinFactNeighborX="-82282" custLinFactNeighborY="-3557">
        <dgm:presLayoutVars>
          <dgm:chMax val="0"/>
          <dgm:chPref val="0"/>
        </dgm:presLayoutVars>
      </dgm:prSet>
      <dgm:spPr/>
      <dgm:t>
        <a:bodyPr/>
        <a:lstStyle/>
        <a:p>
          <a:endParaRPr lang="de-DE"/>
        </a:p>
      </dgm:t>
    </dgm:pt>
    <dgm:pt modelId="{6701B99A-59EE-2D4E-A1DA-3C72DCD96119}" type="pres">
      <dgm:prSet presAssocID="{34295115-29D0-9941-890F-82BBD1536B1C}" presName="Accent7" presStyleCnt="0"/>
      <dgm:spPr/>
    </dgm:pt>
    <dgm:pt modelId="{22870905-1674-D240-B43D-3D2AA9FA48BA}" type="pres">
      <dgm:prSet presAssocID="{34295115-29D0-9941-890F-82BBD1536B1C}" presName="AccentHold1" presStyleLbl="node1" presStyleIdx="7" presStyleCnt="13"/>
      <dgm:spPr/>
    </dgm:pt>
    <dgm:pt modelId="{55787004-8F85-9D49-9B83-21D11F809B84}" type="pres">
      <dgm:prSet presAssocID="{34295115-29D0-9941-890F-82BBD1536B1C}" presName="Accent8" presStyleCnt="0"/>
      <dgm:spPr/>
    </dgm:pt>
    <dgm:pt modelId="{9CD52C36-FF2A-D345-9258-D68FC926D9FD}" type="pres">
      <dgm:prSet presAssocID="{34295115-29D0-9941-890F-82BBD1536B1C}" presName="AccentHold2" presStyleLbl="node1" presStyleIdx="8" presStyleCnt="13"/>
      <dgm:spPr/>
    </dgm:pt>
    <dgm:pt modelId="{7A91E854-AA5C-4345-82A2-35D15F5440FD}" type="pres">
      <dgm:prSet presAssocID="{0C71A91D-9F54-B94B-B22D-12C13F92C167}" presName="Child2" presStyleLbl="node1" presStyleIdx="9" presStyleCnt="13" custScaleX="159698" custScaleY="129204">
        <dgm:presLayoutVars>
          <dgm:chMax val="0"/>
          <dgm:chPref val="0"/>
        </dgm:presLayoutVars>
      </dgm:prSet>
      <dgm:spPr/>
      <dgm:t>
        <a:bodyPr/>
        <a:lstStyle/>
        <a:p>
          <a:endParaRPr lang="de-DE"/>
        </a:p>
      </dgm:t>
    </dgm:pt>
    <dgm:pt modelId="{1E949AEE-72C5-4D40-B666-FF23C2E086A7}" type="pres">
      <dgm:prSet presAssocID="{0C71A91D-9F54-B94B-B22D-12C13F92C167}" presName="Accent9" presStyleCnt="0"/>
      <dgm:spPr/>
    </dgm:pt>
    <dgm:pt modelId="{839C0E68-C5C9-8A46-8F4F-7D9ED5661C12}" type="pres">
      <dgm:prSet presAssocID="{0C71A91D-9F54-B94B-B22D-12C13F92C167}" presName="AccentHold1" presStyleLbl="node1" presStyleIdx="10" presStyleCnt="13"/>
      <dgm:spPr/>
    </dgm:pt>
    <dgm:pt modelId="{AD3194E4-B976-394B-8D84-91D670D3CDDE}" type="pres">
      <dgm:prSet presAssocID="{0C71A91D-9F54-B94B-B22D-12C13F92C167}" presName="Accent10" presStyleCnt="0"/>
      <dgm:spPr/>
    </dgm:pt>
    <dgm:pt modelId="{BDBC202F-D5FF-F64B-9675-6F44CEACB0B8}" type="pres">
      <dgm:prSet presAssocID="{0C71A91D-9F54-B94B-B22D-12C13F92C167}" presName="AccentHold2" presStyleLbl="node1" presStyleIdx="11" presStyleCnt="13"/>
      <dgm:spPr/>
    </dgm:pt>
    <dgm:pt modelId="{B44C7C3C-3B2D-404A-AE7B-89C34C5BD797}" type="pres">
      <dgm:prSet presAssocID="{0C71A91D-9F54-B94B-B22D-12C13F92C167}" presName="Accent11" presStyleCnt="0"/>
      <dgm:spPr/>
    </dgm:pt>
    <dgm:pt modelId="{FF5AED72-3830-3B45-A252-97930656E00D}" type="pres">
      <dgm:prSet presAssocID="{0C71A91D-9F54-B94B-B22D-12C13F92C167}" presName="AccentHold3" presStyleLbl="node1" presStyleIdx="12" presStyleCnt="13"/>
      <dgm:spPr/>
    </dgm:pt>
  </dgm:ptLst>
  <dgm:cxnLst>
    <dgm:cxn modelId="{EFB1812D-B256-3A47-B998-BDC5D75C4D6B}" srcId="{8C5923B2-7490-6143-AD42-FD5F88CFEF90}" destId="{FD1F8A97-B471-8940-B4D9-1C1BB4889843}" srcOrd="0" destOrd="0" parTransId="{1F3A2A2F-E083-1344-B647-B25A884103B0}" sibTransId="{D46F039E-5813-5440-8C1A-E44E88D1AC22}"/>
    <dgm:cxn modelId="{951C1D64-2575-4B44-9971-47E77216250B}" type="presOf" srcId="{FD1F8A97-B471-8940-B4D9-1C1BB4889843}" destId="{87150D63-0BEB-0D49-B7EE-B18532F57A50}" srcOrd="0" destOrd="0" presId="urn:microsoft.com/office/officeart/2009/3/layout/CircleRelationship"/>
    <dgm:cxn modelId="{1A7F713F-125E-2742-A662-5926F1D978F8}" srcId="{FD1F8A97-B471-8940-B4D9-1C1BB4889843}" destId="{0C71A91D-9F54-B94B-B22D-12C13F92C167}" srcOrd="1" destOrd="0" parTransId="{842CC460-B3C9-8540-84A3-4B11D20C88F9}" sibTransId="{ED1822C7-3A74-4E4A-8342-750D2915FC10}"/>
    <dgm:cxn modelId="{7D23216E-9F37-824C-B6B8-1A0D3C55091D}" srcId="{FD1F8A97-B471-8940-B4D9-1C1BB4889843}" destId="{34295115-29D0-9941-890F-82BBD1536B1C}" srcOrd="0" destOrd="0" parTransId="{E0A624AA-01C5-9447-9669-FEB27E1CF2EE}" sibTransId="{A7C2C949-9258-0B41-B587-F687242F919C}"/>
    <dgm:cxn modelId="{934B250D-EB3C-3142-B573-2E2268659FFA}" type="presOf" srcId="{34295115-29D0-9941-890F-82BBD1536B1C}" destId="{6F722EA8-457E-0344-97CE-E3418E5E1697}" srcOrd="0" destOrd="0" presId="urn:microsoft.com/office/officeart/2009/3/layout/CircleRelationship"/>
    <dgm:cxn modelId="{2076F505-0F0E-0248-B5C5-4C71F3039FBD}" type="presOf" srcId="{0C71A91D-9F54-B94B-B22D-12C13F92C167}" destId="{7A91E854-AA5C-4345-82A2-35D15F5440FD}" srcOrd="0" destOrd="0" presId="urn:microsoft.com/office/officeart/2009/3/layout/CircleRelationship"/>
    <dgm:cxn modelId="{8570593C-138A-714E-9283-4A747D9491CF}" type="presOf" srcId="{8C5923B2-7490-6143-AD42-FD5F88CFEF90}" destId="{55B4A4AA-764A-6E4F-BDF0-91795C170EFC}" srcOrd="0" destOrd="0" presId="urn:microsoft.com/office/officeart/2009/3/layout/CircleRelationship"/>
    <dgm:cxn modelId="{ECB8D797-2B73-F649-85E7-609E80ED1DCE}" type="presParOf" srcId="{55B4A4AA-764A-6E4F-BDF0-91795C170EFC}" destId="{87150D63-0BEB-0D49-B7EE-B18532F57A50}" srcOrd="0" destOrd="0" presId="urn:microsoft.com/office/officeart/2009/3/layout/CircleRelationship"/>
    <dgm:cxn modelId="{A52A9F6C-CDE4-E949-8331-3742B89A1ADF}" type="presParOf" srcId="{55B4A4AA-764A-6E4F-BDF0-91795C170EFC}" destId="{36641508-6FC0-6743-90D4-A809028A6B3C}" srcOrd="1" destOrd="0" presId="urn:microsoft.com/office/officeart/2009/3/layout/CircleRelationship"/>
    <dgm:cxn modelId="{AC547A5F-F8B5-994B-9924-72AFC2F3C426}" type="presParOf" srcId="{55B4A4AA-764A-6E4F-BDF0-91795C170EFC}" destId="{76FAFC29-F3B2-114A-8E20-47AD9E49940F}" srcOrd="2" destOrd="0" presId="urn:microsoft.com/office/officeart/2009/3/layout/CircleRelationship"/>
    <dgm:cxn modelId="{7089E9E3-001F-DF47-95E1-E543C20BCA5D}" type="presParOf" srcId="{55B4A4AA-764A-6E4F-BDF0-91795C170EFC}" destId="{3963BF8E-9350-B94D-AD9A-C62BA4283918}" srcOrd="3" destOrd="0" presId="urn:microsoft.com/office/officeart/2009/3/layout/CircleRelationship"/>
    <dgm:cxn modelId="{572022AC-DDBC-304C-8654-78BD117EC486}" type="presParOf" srcId="{55B4A4AA-764A-6E4F-BDF0-91795C170EFC}" destId="{D060E6A6-A5A8-8C4C-B64D-CE0C251862D1}" srcOrd="4" destOrd="0" presId="urn:microsoft.com/office/officeart/2009/3/layout/CircleRelationship"/>
    <dgm:cxn modelId="{356842BF-0857-C14A-96F3-65BA3F03FC71}" type="presParOf" srcId="{55B4A4AA-764A-6E4F-BDF0-91795C170EFC}" destId="{67CC650B-8142-C04B-9C9E-3B11DEC4212C}" srcOrd="5" destOrd="0" presId="urn:microsoft.com/office/officeart/2009/3/layout/CircleRelationship"/>
    <dgm:cxn modelId="{9F7AC6D8-BAFA-5945-84F4-2F12EE3C210D}" type="presParOf" srcId="{55B4A4AA-764A-6E4F-BDF0-91795C170EFC}" destId="{79BFC397-8B76-694F-AEC0-80D7DCE67E0D}" srcOrd="6" destOrd="0" presId="urn:microsoft.com/office/officeart/2009/3/layout/CircleRelationship"/>
    <dgm:cxn modelId="{C63E5EFE-B15B-314C-AFA4-0AB205E66101}" type="presParOf" srcId="{55B4A4AA-764A-6E4F-BDF0-91795C170EFC}" destId="{6F722EA8-457E-0344-97CE-E3418E5E1697}" srcOrd="7" destOrd="0" presId="urn:microsoft.com/office/officeart/2009/3/layout/CircleRelationship"/>
    <dgm:cxn modelId="{A1E95473-05C3-3441-B20B-98F61C21C36B}" type="presParOf" srcId="{55B4A4AA-764A-6E4F-BDF0-91795C170EFC}" destId="{6701B99A-59EE-2D4E-A1DA-3C72DCD96119}" srcOrd="8" destOrd="0" presId="urn:microsoft.com/office/officeart/2009/3/layout/CircleRelationship"/>
    <dgm:cxn modelId="{977CC67C-A1E0-D343-8A7A-454702291C05}" type="presParOf" srcId="{6701B99A-59EE-2D4E-A1DA-3C72DCD96119}" destId="{22870905-1674-D240-B43D-3D2AA9FA48BA}" srcOrd="0" destOrd="0" presId="urn:microsoft.com/office/officeart/2009/3/layout/CircleRelationship"/>
    <dgm:cxn modelId="{98AC80CA-8F61-FB42-A4B7-55DDE44D1F98}" type="presParOf" srcId="{55B4A4AA-764A-6E4F-BDF0-91795C170EFC}" destId="{55787004-8F85-9D49-9B83-21D11F809B84}" srcOrd="9" destOrd="0" presId="urn:microsoft.com/office/officeart/2009/3/layout/CircleRelationship"/>
    <dgm:cxn modelId="{3F33C7A4-CC13-EB48-B82E-44DBD1F7B35E}" type="presParOf" srcId="{55787004-8F85-9D49-9B83-21D11F809B84}" destId="{9CD52C36-FF2A-D345-9258-D68FC926D9FD}" srcOrd="0" destOrd="0" presId="urn:microsoft.com/office/officeart/2009/3/layout/CircleRelationship"/>
    <dgm:cxn modelId="{33CFEEF7-58B9-2A44-B879-0F972F9CB722}" type="presParOf" srcId="{55B4A4AA-764A-6E4F-BDF0-91795C170EFC}" destId="{7A91E854-AA5C-4345-82A2-35D15F5440FD}" srcOrd="10" destOrd="0" presId="urn:microsoft.com/office/officeart/2009/3/layout/CircleRelationship"/>
    <dgm:cxn modelId="{4BC9865F-E16E-5C40-8A69-CE4E83264119}" type="presParOf" srcId="{55B4A4AA-764A-6E4F-BDF0-91795C170EFC}" destId="{1E949AEE-72C5-4D40-B666-FF23C2E086A7}" srcOrd="11" destOrd="0" presId="urn:microsoft.com/office/officeart/2009/3/layout/CircleRelationship"/>
    <dgm:cxn modelId="{7635B9A5-20A4-554E-A661-023064FEACE6}" type="presParOf" srcId="{1E949AEE-72C5-4D40-B666-FF23C2E086A7}" destId="{839C0E68-C5C9-8A46-8F4F-7D9ED5661C12}" srcOrd="0" destOrd="0" presId="urn:microsoft.com/office/officeart/2009/3/layout/CircleRelationship"/>
    <dgm:cxn modelId="{7D77C205-0BF5-024C-BB6D-73A845EFD126}" type="presParOf" srcId="{55B4A4AA-764A-6E4F-BDF0-91795C170EFC}" destId="{AD3194E4-B976-394B-8D84-91D670D3CDDE}" srcOrd="12" destOrd="0" presId="urn:microsoft.com/office/officeart/2009/3/layout/CircleRelationship"/>
    <dgm:cxn modelId="{79598376-70FB-2C48-ADD1-05E10E7C44EC}" type="presParOf" srcId="{AD3194E4-B976-394B-8D84-91D670D3CDDE}" destId="{BDBC202F-D5FF-F64B-9675-6F44CEACB0B8}" srcOrd="0" destOrd="0" presId="urn:microsoft.com/office/officeart/2009/3/layout/CircleRelationship"/>
    <dgm:cxn modelId="{FCF3E8BA-25E3-814E-84BE-586B10A16EC0}" type="presParOf" srcId="{55B4A4AA-764A-6E4F-BDF0-91795C170EFC}" destId="{B44C7C3C-3B2D-404A-AE7B-89C34C5BD797}" srcOrd="13" destOrd="0" presId="urn:microsoft.com/office/officeart/2009/3/layout/CircleRelationship"/>
    <dgm:cxn modelId="{50DD9DF1-2A68-5F4B-9C08-1B394CE62041}" type="presParOf" srcId="{B44C7C3C-3B2D-404A-AE7B-89C34C5BD797}" destId="{FF5AED72-3830-3B45-A252-97930656E00D}"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FDB3C7-3FE2-514B-9CCC-2C732B4B4574}" type="doc">
      <dgm:prSet loTypeId="urn:microsoft.com/office/officeart/2008/layout/AscendingPictureAccentProcess" loCatId="" qsTypeId="urn:microsoft.com/office/officeart/2005/8/quickstyle/simple1" qsCatId="simple" csTypeId="urn:microsoft.com/office/officeart/2005/8/colors/accent1_2" csCatId="accent1" phldr="1"/>
      <dgm:spPr/>
      <dgm:t>
        <a:bodyPr/>
        <a:lstStyle/>
        <a:p>
          <a:endParaRPr lang="en-GB"/>
        </a:p>
      </dgm:t>
    </dgm:pt>
    <dgm:pt modelId="{51CAB025-DD25-A849-8457-F2CEDAE3A2AA}">
      <dgm:prSet phldrT="[Text]" custT="1"/>
      <dgm:spPr/>
      <dgm:t>
        <a:bodyPr/>
        <a:lstStyle/>
        <a:p>
          <a:r>
            <a:rPr lang="en-GB" sz="2200" b="1" u="none" dirty="0"/>
            <a:t>Learning as a cognitive event </a:t>
          </a:r>
          <a:endParaRPr lang="en-GB" sz="2200" u="none" dirty="0"/>
        </a:p>
      </dgm:t>
    </dgm:pt>
    <dgm:pt modelId="{CFB83B00-A4D9-B243-A3E5-4952559CB9E1}" type="parTrans" cxnId="{A6397D59-AD69-904D-9C0E-0848C429B4B8}">
      <dgm:prSet/>
      <dgm:spPr/>
      <dgm:t>
        <a:bodyPr/>
        <a:lstStyle/>
        <a:p>
          <a:endParaRPr lang="en-GB"/>
        </a:p>
      </dgm:t>
    </dgm:pt>
    <dgm:pt modelId="{1117F4C4-E131-9D49-A9D1-8189F9864907}" type="sibTrans" cxnId="{A6397D59-AD69-904D-9C0E-0848C429B4B8}">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t>
        <a:bodyPr/>
        <a:lstStyle/>
        <a:p>
          <a:endParaRPr lang="en-GB"/>
        </a:p>
      </dgm:t>
    </dgm:pt>
    <dgm:pt modelId="{B3AF0CC6-EC9D-2347-B278-E819E42A299E}">
      <dgm:prSet phldrT="[Text]"/>
      <dgm:spPr/>
      <dgm:t>
        <a:bodyPr/>
        <a:lstStyle/>
        <a:p>
          <a:r>
            <a:rPr lang="en-GB" b="1" dirty="0"/>
            <a:t>Observable analogues</a:t>
          </a:r>
        </a:p>
      </dgm:t>
    </dgm:pt>
    <dgm:pt modelId="{DBA1A883-29F6-0B40-A74A-0098CDA0EB4C}" type="parTrans" cxnId="{73F8BA87-5CE2-3049-BCEF-D29B166A7604}">
      <dgm:prSet/>
      <dgm:spPr/>
      <dgm:t>
        <a:bodyPr/>
        <a:lstStyle/>
        <a:p>
          <a:endParaRPr lang="en-GB"/>
        </a:p>
      </dgm:t>
    </dgm:pt>
    <dgm:pt modelId="{72ECC94F-88A6-954A-9CCB-7374B3FC0E77}" type="sibTrans" cxnId="{73F8BA87-5CE2-3049-BCEF-D29B166A7604}">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dgm:spPr>
      <dgm:t>
        <a:bodyPr/>
        <a:lstStyle/>
        <a:p>
          <a:endParaRPr lang="en-GB"/>
        </a:p>
      </dgm:t>
    </dgm:pt>
    <dgm:pt modelId="{5CF64B57-7542-564C-8B65-54A872A613F0}">
      <dgm:prSet phldrT="[Text]"/>
      <dgm:spPr/>
      <dgm:t>
        <a:bodyPr/>
        <a:lstStyle/>
        <a:p>
          <a:r>
            <a:rPr lang="en-GB" b="1" dirty="0"/>
            <a:t>Discursive interaction</a:t>
          </a:r>
        </a:p>
      </dgm:t>
    </dgm:pt>
    <dgm:pt modelId="{EF9778B0-6BB6-224C-ADFB-8F0038DD9E60}" type="parTrans" cxnId="{A472267A-BF10-E744-A434-736F062C0B3A}">
      <dgm:prSet/>
      <dgm:spPr/>
      <dgm:t>
        <a:bodyPr/>
        <a:lstStyle/>
        <a:p>
          <a:endParaRPr lang="en-GB"/>
        </a:p>
      </dgm:t>
    </dgm:pt>
    <dgm:pt modelId="{EA6021C0-CB4E-7249-B041-C82A65EE10D2}" type="sibTrans" cxnId="{A472267A-BF10-E744-A434-736F062C0B3A}">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dgm:spPr>
      <dgm:t>
        <a:bodyPr/>
        <a:lstStyle/>
        <a:p>
          <a:endParaRPr lang="en-GB"/>
        </a:p>
      </dgm:t>
    </dgm:pt>
    <dgm:pt modelId="{FFB2958D-4D61-C644-A45D-C6962ADE3B64}" type="pres">
      <dgm:prSet presAssocID="{4DFDB3C7-3FE2-514B-9CCC-2C732B4B4574}" presName="Name0" presStyleCnt="0">
        <dgm:presLayoutVars>
          <dgm:chMax val="7"/>
          <dgm:chPref val="7"/>
          <dgm:dir/>
        </dgm:presLayoutVars>
      </dgm:prSet>
      <dgm:spPr/>
      <dgm:t>
        <a:bodyPr/>
        <a:lstStyle/>
        <a:p>
          <a:endParaRPr lang="de-DE"/>
        </a:p>
      </dgm:t>
    </dgm:pt>
    <dgm:pt modelId="{C186D653-3EC2-784C-A39B-D2AA0D33787C}" type="pres">
      <dgm:prSet presAssocID="{4DFDB3C7-3FE2-514B-9CCC-2C732B4B4574}" presName="dot1" presStyleLbl="alignNode1" presStyleIdx="0" presStyleCnt="12"/>
      <dgm:spPr/>
    </dgm:pt>
    <dgm:pt modelId="{1A54DCDA-C79E-E64E-860E-ED38BCD4AEB0}" type="pres">
      <dgm:prSet presAssocID="{4DFDB3C7-3FE2-514B-9CCC-2C732B4B4574}" presName="dot2" presStyleLbl="alignNode1" presStyleIdx="1" presStyleCnt="12"/>
      <dgm:spPr/>
    </dgm:pt>
    <dgm:pt modelId="{3B762FB5-3A3B-234F-BCDD-0B3304D12406}" type="pres">
      <dgm:prSet presAssocID="{4DFDB3C7-3FE2-514B-9CCC-2C732B4B4574}" presName="dot3" presStyleLbl="alignNode1" presStyleIdx="2" presStyleCnt="12"/>
      <dgm:spPr/>
    </dgm:pt>
    <dgm:pt modelId="{3EDE451A-A77D-5E40-B164-D82EAD63F908}" type="pres">
      <dgm:prSet presAssocID="{4DFDB3C7-3FE2-514B-9CCC-2C732B4B4574}" presName="dot4" presStyleLbl="alignNode1" presStyleIdx="3" presStyleCnt="12"/>
      <dgm:spPr/>
    </dgm:pt>
    <dgm:pt modelId="{A711F160-CEC7-4E4A-B70D-686AA4AFBECE}" type="pres">
      <dgm:prSet presAssocID="{4DFDB3C7-3FE2-514B-9CCC-2C732B4B4574}" presName="dot5" presStyleLbl="alignNode1" presStyleIdx="4" presStyleCnt="12"/>
      <dgm:spPr/>
    </dgm:pt>
    <dgm:pt modelId="{F4EDDE3E-D4F3-5643-9364-5F07EE43AE3F}" type="pres">
      <dgm:prSet presAssocID="{4DFDB3C7-3FE2-514B-9CCC-2C732B4B4574}" presName="dotArrow1" presStyleLbl="alignNode1" presStyleIdx="5" presStyleCnt="12"/>
      <dgm:spPr/>
    </dgm:pt>
    <dgm:pt modelId="{837AAF28-A21E-DB41-AD17-0F1AE841CC57}" type="pres">
      <dgm:prSet presAssocID="{4DFDB3C7-3FE2-514B-9CCC-2C732B4B4574}" presName="dotArrow2" presStyleLbl="alignNode1" presStyleIdx="6" presStyleCnt="12"/>
      <dgm:spPr/>
    </dgm:pt>
    <dgm:pt modelId="{F1A62D1F-42BF-4B4E-B503-B31721A6D449}" type="pres">
      <dgm:prSet presAssocID="{4DFDB3C7-3FE2-514B-9CCC-2C732B4B4574}" presName="dotArrow3" presStyleLbl="alignNode1" presStyleIdx="7" presStyleCnt="12"/>
      <dgm:spPr/>
    </dgm:pt>
    <dgm:pt modelId="{F2CF9255-8A6F-B747-8A70-1B6FECBBE9AD}" type="pres">
      <dgm:prSet presAssocID="{4DFDB3C7-3FE2-514B-9CCC-2C732B4B4574}" presName="dotArrow4" presStyleLbl="alignNode1" presStyleIdx="8" presStyleCnt="12"/>
      <dgm:spPr/>
    </dgm:pt>
    <dgm:pt modelId="{5B582151-30F9-0648-B35F-39706EE2C82B}" type="pres">
      <dgm:prSet presAssocID="{4DFDB3C7-3FE2-514B-9CCC-2C732B4B4574}" presName="dotArrow5" presStyleLbl="alignNode1" presStyleIdx="9" presStyleCnt="12"/>
      <dgm:spPr/>
    </dgm:pt>
    <dgm:pt modelId="{6ED77A00-6466-024B-96F0-C50BEFE73ECA}" type="pres">
      <dgm:prSet presAssocID="{4DFDB3C7-3FE2-514B-9CCC-2C732B4B4574}" presName="dotArrow6" presStyleLbl="alignNode1" presStyleIdx="10" presStyleCnt="12"/>
      <dgm:spPr/>
    </dgm:pt>
    <dgm:pt modelId="{E78DC38E-6961-0549-AEDA-AA289A5E5AF6}" type="pres">
      <dgm:prSet presAssocID="{4DFDB3C7-3FE2-514B-9CCC-2C732B4B4574}" presName="dotArrow7" presStyleLbl="alignNode1" presStyleIdx="11" presStyleCnt="12"/>
      <dgm:spPr/>
    </dgm:pt>
    <dgm:pt modelId="{C4F9D6C6-065C-AA4E-9CAF-F7521F5923DD}" type="pres">
      <dgm:prSet presAssocID="{51CAB025-DD25-A849-8457-F2CEDAE3A2AA}" presName="parTx1" presStyleLbl="node1" presStyleIdx="0" presStyleCnt="3"/>
      <dgm:spPr/>
      <dgm:t>
        <a:bodyPr/>
        <a:lstStyle/>
        <a:p>
          <a:endParaRPr lang="de-DE"/>
        </a:p>
      </dgm:t>
    </dgm:pt>
    <dgm:pt modelId="{CD1228C2-35B5-B24F-910F-8010ECF12F04}" type="pres">
      <dgm:prSet presAssocID="{1117F4C4-E131-9D49-A9D1-8189F9864907}" presName="picture1" presStyleCnt="0"/>
      <dgm:spPr/>
    </dgm:pt>
    <dgm:pt modelId="{C2E74508-A32F-C94C-B726-69C61ED30B2D}" type="pres">
      <dgm:prSet presAssocID="{1117F4C4-E131-9D49-A9D1-8189F9864907}" presName="imageRepeatNode" presStyleLbl="fgImgPlace1" presStyleIdx="0" presStyleCnt="3"/>
      <dgm:spPr/>
      <dgm:t>
        <a:bodyPr/>
        <a:lstStyle/>
        <a:p>
          <a:endParaRPr lang="de-DE"/>
        </a:p>
      </dgm:t>
    </dgm:pt>
    <dgm:pt modelId="{3C217CC7-A2C3-8B47-BBC8-65A4FF5B1FD6}" type="pres">
      <dgm:prSet presAssocID="{B3AF0CC6-EC9D-2347-B278-E819E42A299E}" presName="parTx2" presStyleLbl="node1" presStyleIdx="1" presStyleCnt="3"/>
      <dgm:spPr/>
      <dgm:t>
        <a:bodyPr/>
        <a:lstStyle/>
        <a:p>
          <a:endParaRPr lang="de-DE"/>
        </a:p>
      </dgm:t>
    </dgm:pt>
    <dgm:pt modelId="{6F47A808-A5C3-0D48-ADCC-600BA63316AE}" type="pres">
      <dgm:prSet presAssocID="{72ECC94F-88A6-954A-9CCB-7374B3FC0E77}" presName="picture2" presStyleCnt="0"/>
      <dgm:spPr/>
    </dgm:pt>
    <dgm:pt modelId="{EBF52495-DE5C-B843-A3DE-0B3D3F3A2586}" type="pres">
      <dgm:prSet presAssocID="{72ECC94F-88A6-954A-9CCB-7374B3FC0E77}" presName="imageRepeatNode" presStyleLbl="fgImgPlace1" presStyleIdx="1" presStyleCnt="3"/>
      <dgm:spPr/>
      <dgm:t>
        <a:bodyPr/>
        <a:lstStyle/>
        <a:p>
          <a:endParaRPr lang="de-DE"/>
        </a:p>
      </dgm:t>
    </dgm:pt>
    <dgm:pt modelId="{7E6FE037-D887-A24B-8CFB-D7EF4852DE33}" type="pres">
      <dgm:prSet presAssocID="{5CF64B57-7542-564C-8B65-54A872A613F0}" presName="parTx3" presStyleLbl="node1" presStyleIdx="2" presStyleCnt="3"/>
      <dgm:spPr/>
      <dgm:t>
        <a:bodyPr/>
        <a:lstStyle/>
        <a:p>
          <a:endParaRPr lang="de-DE"/>
        </a:p>
      </dgm:t>
    </dgm:pt>
    <dgm:pt modelId="{43AF8684-2DD3-B146-AAB7-4C1CC9591D13}" type="pres">
      <dgm:prSet presAssocID="{EA6021C0-CB4E-7249-B041-C82A65EE10D2}" presName="picture3" presStyleCnt="0"/>
      <dgm:spPr/>
    </dgm:pt>
    <dgm:pt modelId="{32A11A25-CCBD-D74C-815A-E5DD6DE5D166}" type="pres">
      <dgm:prSet presAssocID="{EA6021C0-CB4E-7249-B041-C82A65EE10D2}" presName="imageRepeatNode" presStyleLbl="fgImgPlace1" presStyleIdx="2" presStyleCnt="3"/>
      <dgm:spPr/>
      <dgm:t>
        <a:bodyPr/>
        <a:lstStyle/>
        <a:p>
          <a:endParaRPr lang="de-DE"/>
        </a:p>
      </dgm:t>
    </dgm:pt>
  </dgm:ptLst>
  <dgm:cxnLst>
    <dgm:cxn modelId="{CB5C7471-7B04-1846-B437-825967EB9B60}" type="presOf" srcId="{B3AF0CC6-EC9D-2347-B278-E819E42A299E}" destId="{3C217CC7-A2C3-8B47-BBC8-65A4FF5B1FD6}" srcOrd="0" destOrd="0" presId="urn:microsoft.com/office/officeart/2008/layout/AscendingPictureAccentProcess"/>
    <dgm:cxn modelId="{A0E18254-C3B3-364B-819E-0F050D6D7E93}" type="presOf" srcId="{4DFDB3C7-3FE2-514B-9CCC-2C732B4B4574}" destId="{FFB2958D-4D61-C644-A45D-C6962ADE3B64}" srcOrd="0" destOrd="0" presId="urn:microsoft.com/office/officeart/2008/layout/AscendingPictureAccentProcess"/>
    <dgm:cxn modelId="{A472267A-BF10-E744-A434-736F062C0B3A}" srcId="{4DFDB3C7-3FE2-514B-9CCC-2C732B4B4574}" destId="{5CF64B57-7542-564C-8B65-54A872A613F0}" srcOrd="2" destOrd="0" parTransId="{EF9778B0-6BB6-224C-ADFB-8F0038DD9E60}" sibTransId="{EA6021C0-CB4E-7249-B041-C82A65EE10D2}"/>
    <dgm:cxn modelId="{73F8BA87-5CE2-3049-BCEF-D29B166A7604}" srcId="{4DFDB3C7-3FE2-514B-9CCC-2C732B4B4574}" destId="{B3AF0CC6-EC9D-2347-B278-E819E42A299E}" srcOrd="1" destOrd="0" parTransId="{DBA1A883-29F6-0B40-A74A-0098CDA0EB4C}" sibTransId="{72ECC94F-88A6-954A-9CCB-7374B3FC0E77}"/>
    <dgm:cxn modelId="{EED940C0-AD56-2444-805E-83A722C05F92}" type="presOf" srcId="{5CF64B57-7542-564C-8B65-54A872A613F0}" destId="{7E6FE037-D887-A24B-8CFB-D7EF4852DE33}" srcOrd="0" destOrd="0" presId="urn:microsoft.com/office/officeart/2008/layout/AscendingPictureAccentProcess"/>
    <dgm:cxn modelId="{932B9959-3D9C-C249-A6D3-79D65228C966}" type="presOf" srcId="{1117F4C4-E131-9D49-A9D1-8189F9864907}" destId="{C2E74508-A32F-C94C-B726-69C61ED30B2D}" srcOrd="0" destOrd="0" presId="urn:microsoft.com/office/officeart/2008/layout/AscendingPictureAccentProcess"/>
    <dgm:cxn modelId="{A6397D59-AD69-904D-9C0E-0848C429B4B8}" srcId="{4DFDB3C7-3FE2-514B-9CCC-2C732B4B4574}" destId="{51CAB025-DD25-A849-8457-F2CEDAE3A2AA}" srcOrd="0" destOrd="0" parTransId="{CFB83B00-A4D9-B243-A3E5-4952559CB9E1}" sibTransId="{1117F4C4-E131-9D49-A9D1-8189F9864907}"/>
    <dgm:cxn modelId="{09E13CB6-F984-9F4D-B33C-27AC23233C89}" type="presOf" srcId="{72ECC94F-88A6-954A-9CCB-7374B3FC0E77}" destId="{EBF52495-DE5C-B843-A3DE-0B3D3F3A2586}" srcOrd="0" destOrd="0" presId="urn:microsoft.com/office/officeart/2008/layout/AscendingPictureAccentProcess"/>
    <dgm:cxn modelId="{6FBA107C-61A8-B149-90C2-16D2D85ABB33}" type="presOf" srcId="{51CAB025-DD25-A849-8457-F2CEDAE3A2AA}" destId="{C4F9D6C6-065C-AA4E-9CAF-F7521F5923DD}" srcOrd="0" destOrd="0" presId="urn:microsoft.com/office/officeart/2008/layout/AscendingPictureAccentProcess"/>
    <dgm:cxn modelId="{8588D1A0-020F-C640-8B26-68D207E38035}" type="presOf" srcId="{EA6021C0-CB4E-7249-B041-C82A65EE10D2}" destId="{32A11A25-CCBD-D74C-815A-E5DD6DE5D166}" srcOrd="0" destOrd="0" presId="urn:microsoft.com/office/officeart/2008/layout/AscendingPictureAccentProcess"/>
    <dgm:cxn modelId="{645668A2-1DAD-BB44-ACAC-DDFEA921DBAC}" type="presParOf" srcId="{FFB2958D-4D61-C644-A45D-C6962ADE3B64}" destId="{C186D653-3EC2-784C-A39B-D2AA0D33787C}" srcOrd="0" destOrd="0" presId="urn:microsoft.com/office/officeart/2008/layout/AscendingPictureAccentProcess"/>
    <dgm:cxn modelId="{84264CC6-3047-1E46-B377-E77C1FD7DE80}" type="presParOf" srcId="{FFB2958D-4D61-C644-A45D-C6962ADE3B64}" destId="{1A54DCDA-C79E-E64E-860E-ED38BCD4AEB0}" srcOrd="1" destOrd="0" presId="urn:microsoft.com/office/officeart/2008/layout/AscendingPictureAccentProcess"/>
    <dgm:cxn modelId="{8D017D86-055C-8E44-B3D1-B71C8200EB7C}" type="presParOf" srcId="{FFB2958D-4D61-C644-A45D-C6962ADE3B64}" destId="{3B762FB5-3A3B-234F-BCDD-0B3304D12406}" srcOrd="2" destOrd="0" presId="urn:microsoft.com/office/officeart/2008/layout/AscendingPictureAccentProcess"/>
    <dgm:cxn modelId="{30E977D2-5DC1-2643-AB8F-6D1879F37E9C}" type="presParOf" srcId="{FFB2958D-4D61-C644-A45D-C6962ADE3B64}" destId="{3EDE451A-A77D-5E40-B164-D82EAD63F908}" srcOrd="3" destOrd="0" presId="urn:microsoft.com/office/officeart/2008/layout/AscendingPictureAccentProcess"/>
    <dgm:cxn modelId="{6D22B648-72F6-6A42-BE6F-BE15D7483D7A}" type="presParOf" srcId="{FFB2958D-4D61-C644-A45D-C6962ADE3B64}" destId="{A711F160-CEC7-4E4A-B70D-686AA4AFBECE}" srcOrd="4" destOrd="0" presId="urn:microsoft.com/office/officeart/2008/layout/AscendingPictureAccentProcess"/>
    <dgm:cxn modelId="{8CBD55F8-16CA-EE49-9C21-816A5A40F22F}" type="presParOf" srcId="{FFB2958D-4D61-C644-A45D-C6962ADE3B64}" destId="{F4EDDE3E-D4F3-5643-9364-5F07EE43AE3F}" srcOrd="5" destOrd="0" presId="urn:microsoft.com/office/officeart/2008/layout/AscendingPictureAccentProcess"/>
    <dgm:cxn modelId="{DC78FC94-7B3C-824B-B149-7077D1DF6B42}" type="presParOf" srcId="{FFB2958D-4D61-C644-A45D-C6962ADE3B64}" destId="{837AAF28-A21E-DB41-AD17-0F1AE841CC57}" srcOrd="6" destOrd="0" presId="urn:microsoft.com/office/officeart/2008/layout/AscendingPictureAccentProcess"/>
    <dgm:cxn modelId="{41542BE4-9282-0645-8FAB-E93034979473}" type="presParOf" srcId="{FFB2958D-4D61-C644-A45D-C6962ADE3B64}" destId="{F1A62D1F-42BF-4B4E-B503-B31721A6D449}" srcOrd="7" destOrd="0" presId="urn:microsoft.com/office/officeart/2008/layout/AscendingPictureAccentProcess"/>
    <dgm:cxn modelId="{0E91D850-9BC7-4944-8C4E-D1EFD894E37F}" type="presParOf" srcId="{FFB2958D-4D61-C644-A45D-C6962ADE3B64}" destId="{F2CF9255-8A6F-B747-8A70-1B6FECBBE9AD}" srcOrd="8" destOrd="0" presId="urn:microsoft.com/office/officeart/2008/layout/AscendingPictureAccentProcess"/>
    <dgm:cxn modelId="{4FA5D7D7-72E8-8A4E-B513-9CDBD2335CF7}" type="presParOf" srcId="{FFB2958D-4D61-C644-A45D-C6962ADE3B64}" destId="{5B582151-30F9-0648-B35F-39706EE2C82B}" srcOrd="9" destOrd="0" presId="urn:microsoft.com/office/officeart/2008/layout/AscendingPictureAccentProcess"/>
    <dgm:cxn modelId="{48C86AB1-0112-BF45-8187-E408D3A0937D}" type="presParOf" srcId="{FFB2958D-4D61-C644-A45D-C6962ADE3B64}" destId="{6ED77A00-6466-024B-96F0-C50BEFE73ECA}" srcOrd="10" destOrd="0" presId="urn:microsoft.com/office/officeart/2008/layout/AscendingPictureAccentProcess"/>
    <dgm:cxn modelId="{D2C14E19-66D1-E446-8B0A-E31DAEF51C2E}" type="presParOf" srcId="{FFB2958D-4D61-C644-A45D-C6962ADE3B64}" destId="{E78DC38E-6961-0549-AEDA-AA289A5E5AF6}" srcOrd="11" destOrd="0" presId="urn:microsoft.com/office/officeart/2008/layout/AscendingPictureAccentProcess"/>
    <dgm:cxn modelId="{E7357FA2-7DBB-AB4E-8C53-008FF63CAAA8}" type="presParOf" srcId="{FFB2958D-4D61-C644-A45D-C6962ADE3B64}" destId="{C4F9D6C6-065C-AA4E-9CAF-F7521F5923DD}" srcOrd="12" destOrd="0" presId="urn:microsoft.com/office/officeart/2008/layout/AscendingPictureAccentProcess"/>
    <dgm:cxn modelId="{5816637B-39ED-984C-ADCA-05DB136FE002}" type="presParOf" srcId="{FFB2958D-4D61-C644-A45D-C6962ADE3B64}" destId="{CD1228C2-35B5-B24F-910F-8010ECF12F04}" srcOrd="13" destOrd="0" presId="urn:microsoft.com/office/officeart/2008/layout/AscendingPictureAccentProcess"/>
    <dgm:cxn modelId="{436BF73A-9C55-6D49-9D00-DAA1F39EE7C9}" type="presParOf" srcId="{CD1228C2-35B5-B24F-910F-8010ECF12F04}" destId="{C2E74508-A32F-C94C-B726-69C61ED30B2D}" srcOrd="0" destOrd="0" presId="urn:microsoft.com/office/officeart/2008/layout/AscendingPictureAccentProcess"/>
    <dgm:cxn modelId="{F97BE811-A1E4-D744-897E-D2331BBE8BB8}" type="presParOf" srcId="{FFB2958D-4D61-C644-A45D-C6962ADE3B64}" destId="{3C217CC7-A2C3-8B47-BBC8-65A4FF5B1FD6}" srcOrd="14" destOrd="0" presId="urn:microsoft.com/office/officeart/2008/layout/AscendingPictureAccentProcess"/>
    <dgm:cxn modelId="{4BBBE522-EF84-B140-931E-A1A0A595183C}" type="presParOf" srcId="{FFB2958D-4D61-C644-A45D-C6962ADE3B64}" destId="{6F47A808-A5C3-0D48-ADCC-600BA63316AE}" srcOrd="15" destOrd="0" presId="urn:microsoft.com/office/officeart/2008/layout/AscendingPictureAccentProcess"/>
    <dgm:cxn modelId="{1B789721-B07D-524F-8625-7B29B8F6B6BD}" type="presParOf" srcId="{6F47A808-A5C3-0D48-ADCC-600BA63316AE}" destId="{EBF52495-DE5C-B843-A3DE-0B3D3F3A2586}" srcOrd="0" destOrd="0" presId="urn:microsoft.com/office/officeart/2008/layout/AscendingPictureAccentProcess"/>
    <dgm:cxn modelId="{8CDC0B47-A7D8-3649-A305-E9C26F4151B6}" type="presParOf" srcId="{FFB2958D-4D61-C644-A45D-C6962ADE3B64}" destId="{7E6FE037-D887-A24B-8CFB-D7EF4852DE33}" srcOrd="16" destOrd="0" presId="urn:microsoft.com/office/officeart/2008/layout/AscendingPictureAccentProcess"/>
    <dgm:cxn modelId="{1029C120-EB41-9A48-8B77-8C6FD149AC13}" type="presParOf" srcId="{FFB2958D-4D61-C644-A45D-C6962ADE3B64}" destId="{43AF8684-2DD3-B146-AAB7-4C1CC9591D13}" srcOrd="17" destOrd="0" presId="urn:microsoft.com/office/officeart/2008/layout/AscendingPictureAccentProcess"/>
    <dgm:cxn modelId="{CA6B306C-3A16-6F40-9E4C-AB916F0C282C}" type="presParOf" srcId="{43AF8684-2DD3-B146-AAB7-4C1CC9591D13}" destId="{32A11A25-CCBD-D74C-815A-E5DD6DE5D166}"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D238FE8-F5CA-BA48-9E02-DDBF29817008}" type="doc">
      <dgm:prSet loTypeId="urn:microsoft.com/office/officeart/2005/8/layout/radial1" loCatId="" qsTypeId="urn:microsoft.com/office/officeart/2005/8/quickstyle/simple1" qsCatId="simple" csTypeId="urn:microsoft.com/office/officeart/2005/8/colors/accent1_2" csCatId="accent1" phldr="1"/>
      <dgm:spPr/>
      <dgm:t>
        <a:bodyPr/>
        <a:lstStyle/>
        <a:p>
          <a:endParaRPr lang="en-GB"/>
        </a:p>
      </dgm:t>
    </dgm:pt>
    <dgm:pt modelId="{3846F0C3-DE71-A844-82B3-C2B3E1E91422}">
      <dgm:prSet/>
      <dgm:spPr/>
      <dgm:t>
        <a:bodyPr/>
        <a:lstStyle/>
        <a:p>
          <a:r>
            <a:rPr lang="en-GB" b="1" i="0" dirty="0"/>
            <a:t>CDF</a:t>
          </a:r>
          <a:endParaRPr lang="en-ES" b="1" dirty="0"/>
        </a:p>
      </dgm:t>
    </dgm:pt>
    <dgm:pt modelId="{B0FA9D78-AFDE-2341-8257-928411D3E963}" type="parTrans" cxnId="{FD1D5CE6-6A62-9748-80DA-C593A1C75F8B}">
      <dgm:prSet/>
      <dgm:spPr/>
      <dgm:t>
        <a:bodyPr/>
        <a:lstStyle/>
        <a:p>
          <a:endParaRPr lang="en-GB"/>
        </a:p>
      </dgm:t>
    </dgm:pt>
    <dgm:pt modelId="{B4961824-36AF-4947-B80E-6A28E20A2183}" type="sibTrans" cxnId="{FD1D5CE6-6A62-9748-80DA-C593A1C75F8B}">
      <dgm:prSet/>
      <dgm:spPr/>
      <dgm:t>
        <a:bodyPr/>
        <a:lstStyle/>
        <a:p>
          <a:endParaRPr lang="en-GB"/>
        </a:p>
      </dgm:t>
    </dgm:pt>
    <dgm:pt modelId="{3F083D80-5CEC-FA49-82D1-5CA0FEC3C210}">
      <dgm:prSet/>
      <dgm:spPr/>
      <dgm:t>
        <a:bodyPr/>
        <a:lstStyle/>
        <a:p>
          <a:endParaRPr lang="en-GB"/>
        </a:p>
      </dgm:t>
    </dgm:pt>
    <dgm:pt modelId="{B007D611-AB5C-754C-8E13-8E1F68A2B670}" type="parTrans" cxnId="{22B6A9F9-B956-8542-B115-4059B7724383}">
      <dgm:prSet/>
      <dgm:spPr/>
      <dgm:t>
        <a:bodyPr/>
        <a:lstStyle/>
        <a:p>
          <a:endParaRPr lang="en-GB"/>
        </a:p>
      </dgm:t>
    </dgm:pt>
    <dgm:pt modelId="{CB1F46B9-11B9-D94B-BC91-A4CD54B8D4DB}" type="sibTrans" cxnId="{22B6A9F9-B956-8542-B115-4059B7724383}">
      <dgm:prSet/>
      <dgm:spPr/>
      <dgm:t>
        <a:bodyPr/>
        <a:lstStyle/>
        <a:p>
          <a:endParaRPr lang="en-GB"/>
        </a:p>
      </dgm:t>
    </dgm:pt>
    <dgm:pt modelId="{1B691B97-7903-444E-B358-4C50F3979E73}">
      <dgm:prSet/>
      <dgm:spPr/>
      <dgm:t>
        <a:bodyPr/>
        <a:lstStyle/>
        <a:p>
          <a:endParaRPr lang="en-GB"/>
        </a:p>
      </dgm:t>
    </dgm:pt>
    <dgm:pt modelId="{4ACF4598-1D59-E94B-970F-936B0E1A146E}" type="parTrans" cxnId="{614BB9A6-0FC8-D841-BD1B-C5008F6D207A}">
      <dgm:prSet/>
      <dgm:spPr/>
      <dgm:t>
        <a:bodyPr/>
        <a:lstStyle/>
        <a:p>
          <a:endParaRPr lang="en-GB"/>
        </a:p>
      </dgm:t>
    </dgm:pt>
    <dgm:pt modelId="{A2686AB2-A6F5-EA44-BFD4-6E31D050BAB4}" type="sibTrans" cxnId="{614BB9A6-0FC8-D841-BD1B-C5008F6D207A}">
      <dgm:prSet/>
      <dgm:spPr/>
      <dgm:t>
        <a:bodyPr/>
        <a:lstStyle/>
        <a:p>
          <a:endParaRPr lang="en-GB"/>
        </a:p>
      </dgm:t>
    </dgm:pt>
    <dgm:pt modelId="{28FF3912-FDA7-6748-875F-538DE4B0F0DE}">
      <dgm:prSet custT="1"/>
      <dgm:spPr/>
      <dgm:t>
        <a:bodyPr/>
        <a:lstStyle/>
        <a:p>
          <a:r>
            <a:rPr lang="en-GB" sz="2400" b="1" dirty="0"/>
            <a:t>Content learning objectives </a:t>
          </a:r>
        </a:p>
      </dgm:t>
    </dgm:pt>
    <dgm:pt modelId="{694E71B0-9907-A24C-B594-CFC91407B830}" type="parTrans" cxnId="{A2E6CD83-283D-2641-ACA7-B11631E9C1A5}">
      <dgm:prSet/>
      <dgm:spPr/>
      <dgm:t>
        <a:bodyPr/>
        <a:lstStyle/>
        <a:p>
          <a:endParaRPr lang="en-GB"/>
        </a:p>
      </dgm:t>
    </dgm:pt>
    <dgm:pt modelId="{35E66A84-639A-D64F-A258-52CA58F7E749}" type="sibTrans" cxnId="{A2E6CD83-283D-2641-ACA7-B11631E9C1A5}">
      <dgm:prSet/>
      <dgm:spPr/>
      <dgm:t>
        <a:bodyPr/>
        <a:lstStyle/>
        <a:p>
          <a:endParaRPr lang="en-GB"/>
        </a:p>
      </dgm:t>
    </dgm:pt>
    <dgm:pt modelId="{23CCE8EF-D829-1E40-B8C7-E813F38C6AE9}">
      <dgm:prSet custT="1"/>
      <dgm:spPr/>
      <dgm:t>
        <a:bodyPr/>
        <a:lstStyle/>
        <a:p>
          <a:r>
            <a:rPr lang="en-GB" sz="2400" b="1" dirty="0"/>
            <a:t>The specific types of communication (literacies) </a:t>
          </a:r>
        </a:p>
      </dgm:t>
    </dgm:pt>
    <dgm:pt modelId="{5AD9017C-7829-2448-B677-D15E3D10EACC}" type="parTrans" cxnId="{FCEF60F3-34FA-2E4C-A971-3916D487EBF0}">
      <dgm:prSet/>
      <dgm:spPr/>
      <dgm:t>
        <a:bodyPr/>
        <a:lstStyle/>
        <a:p>
          <a:endParaRPr lang="en-GB"/>
        </a:p>
      </dgm:t>
    </dgm:pt>
    <dgm:pt modelId="{00E64C25-284F-F845-9123-136AFA01B2F6}" type="sibTrans" cxnId="{FCEF60F3-34FA-2E4C-A971-3916D487EBF0}">
      <dgm:prSet/>
      <dgm:spPr/>
      <dgm:t>
        <a:bodyPr/>
        <a:lstStyle/>
        <a:p>
          <a:endParaRPr lang="en-GB"/>
        </a:p>
      </dgm:t>
    </dgm:pt>
    <dgm:pt modelId="{8A910F56-2E2E-844D-B5F1-B72E152F2DE2}">
      <dgm:prSet custT="1"/>
      <dgm:spPr/>
      <dgm:t>
        <a:bodyPr/>
        <a:lstStyle/>
        <a:p>
          <a:r>
            <a:rPr lang="en-GB" sz="2400" b="1" dirty="0"/>
            <a:t>Language used to express knowledge and thinking</a:t>
          </a:r>
        </a:p>
      </dgm:t>
    </dgm:pt>
    <dgm:pt modelId="{565BD482-B2B6-CB44-8C74-E58AFC06CC14}" type="parTrans" cxnId="{C6DC11A0-2E4F-0145-AD5C-784CDFFD4147}">
      <dgm:prSet/>
      <dgm:spPr/>
      <dgm:t>
        <a:bodyPr/>
        <a:lstStyle/>
        <a:p>
          <a:endParaRPr lang="en-GB"/>
        </a:p>
      </dgm:t>
    </dgm:pt>
    <dgm:pt modelId="{F57E163C-F117-D547-B1AC-0739C2CE30F9}" type="sibTrans" cxnId="{C6DC11A0-2E4F-0145-AD5C-784CDFFD4147}">
      <dgm:prSet/>
      <dgm:spPr/>
      <dgm:t>
        <a:bodyPr/>
        <a:lstStyle/>
        <a:p>
          <a:endParaRPr lang="en-GB"/>
        </a:p>
      </dgm:t>
    </dgm:pt>
    <dgm:pt modelId="{CD424CAA-1298-1E4A-BDAF-6DEE00E07A6A}" type="pres">
      <dgm:prSet presAssocID="{3D238FE8-F5CA-BA48-9E02-DDBF29817008}" presName="cycle" presStyleCnt="0">
        <dgm:presLayoutVars>
          <dgm:chMax val="1"/>
          <dgm:dir/>
          <dgm:animLvl val="ctr"/>
          <dgm:resizeHandles val="exact"/>
        </dgm:presLayoutVars>
      </dgm:prSet>
      <dgm:spPr/>
      <dgm:t>
        <a:bodyPr/>
        <a:lstStyle/>
        <a:p>
          <a:endParaRPr lang="de-DE"/>
        </a:p>
      </dgm:t>
    </dgm:pt>
    <dgm:pt modelId="{9963B9FF-272E-2644-9AFC-539ECF9D7398}" type="pres">
      <dgm:prSet presAssocID="{3846F0C3-DE71-A844-82B3-C2B3E1E91422}" presName="centerShape" presStyleLbl="node0" presStyleIdx="0" presStyleCnt="1"/>
      <dgm:spPr/>
      <dgm:t>
        <a:bodyPr/>
        <a:lstStyle/>
        <a:p>
          <a:endParaRPr lang="de-DE"/>
        </a:p>
      </dgm:t>
    </dgm:pt>
    <dgm:pt modelId="{A052E277-617B-EC44-96D8-E26BC2AAF5E6}" type="pres">
      <dgm:prSet presAssocID="{694E71B0-9907-A24C-B594-CFC91407B830}" presName="Name9" presStyleLbl="parChTrans1D2" presStyleIdx="0" presStyleCnt="3"/>
      <dgm:spPr/>
      <dgm:t>
        <a:bodyPr/>
        <a:lstStyle/>
        <a:p>
          <a:endParaRPr lang="de-DE"/>
        </a:p>
      </dgm:t>
    </dgm:pt>
    <dgm:pt modelId="{2F383D71-A849-0748-AFF1-859B46946B91}" type="pres">
      <dgm:prSet presAssocID="{694E71B0-9907-A24C-B594-CFC91407B830}" presName="connTx" presStyleLbl="parChTrans1D2" presStyleIdx="0" presStyleCnt="3"/>
      <dgm:spPr/>
      <dgm:t>
        <a:bodyPr/>
        <a:lstStyle/>
        <a:p>
          <a:endParaRPr lang="de-DE"/>
        </a:p>
      </dgm:t>
    </dgm:pt>
    <dgm:pt modelId="{CE259679-59C4-EA44-AC9F-4738B537D447}" type="pres">
      <dgm:prSet presAssocID="{28FF3912-FDA7-6748-875F-538DE4B0F0DE}" presName="node" presStyleLbl="node1" presStyleIdx="0" presStyleCnt="3" custScaleX="144427">
        <dgm:presLayoutVars>
          <dgm:bulletEnabled val="1"/>
        </dgm:presLayoutVars>
      </dgm:prSet>
      <dgm:spPr/>
      <dgm:t>
        <a:bodyPr/>
        <a:lstStyle/>
        <a:p>
          <a:endParaRPr lang="de-DE"/>
        </a:p>
      </dgm:t>
    </dgm:pt>
    <dgm:pt modelId="{D005AECE-0DAD-0B43-8380-B784AD394BE0}" type="pres">
      <dgm:prSet presAssocID="{5AD9017C-7829-2448-B677-D15E3D10EACC}" presName="Name9" presStyleLbl="parChTrans1D2" presStyleIdx="1" presStyleCnt="3"/>
      <dgm:spPr/>
      <dgm:t>
        <a:bodyPr/>
        <a:lstStyle/>
        <a:p>
          <a:endParaRPr lang="de-DE"/>
        </a:p>
      </dgm:t>
    </dgm:pt>
    <dgm:pt modelId="{3625C7E3-529A-C346-A283-55860A891394}" type="pres">
      <dgm:prSet presAssocID="{5AD9017C-7829-2448-B677-D15E3D10EACC}" presName="connTx" presStyleLbl="parChTrans1D2" presStyleIdx="1" presStyleCnt="3"/>
      <dgm:spPr/>
      <dgm:t>
        <a:bodyPr/>
        <a:lstStyle/>
        <a:p>
          <a:endParaRPr lang="de-DE"/>
        </a:p>
      </dgm:t>
    </dgm:pt>
    <dgm:pt modelId="{D0B6BBF9-B6B7-0B4C-959E-E9A26F13E04D}" type="pres">
      <dgm:prSet presAssocID="{23CCE8EF-D829-1E40-B8C7-E813F38C6AE9}" presName="node" presStyleLbl="node1" presStyleIdx="1" presStyleCnt="3" custScaleX="218382" custRadScaleRad="136908" custRadScaleInc="-10862">
        <dgm:presLayoutVars>
          <dgm:bulletEnabled val="1"/>
        </dgm:presLayoutVars>
      </dgm:prSet>
      <dgm:spPr/>
      <dgm:t>
        <a:bodyPr/>
        <a:lstStyle/>
        <a:p>
          <a:endParaRPr lang="de-DE"/>
        </a:p>
      </dgm:t>
    </dgm:pt>
    <dgm:pt modelId="{25929DDD-1B2B-6D4F-A4BB-E798F1411F65}" type="pres">
      <dgm:prSet presAssocID="{565BD482-B2B6-CB44-8C74-E58AFC06CC14}" presName="Name9" presStyleLbl="parChTrans1D2" presStyleIdx="2" presStyleCnt="3"/>
      <dgm:spPr/>
      <dgm:t>
        <a:bodyPr/>
        <a:lstStyle/>
        <a:p>
          <a:endParaRPr lang="de-DE"/>
        </a:p>
      </dgm:t>
    </dgm:pt>
    <dgm:pt modelId="{56E9D717-152C-9643-B8B8-7FCA95CC0D54}" type="pres">
      <dgm:prSet presAssocID="{565BD482-B2B6-CB44-8C74-E58AFC06CC14}" presName="connTx" presStyleLbl="parChTrans1D2" presStyleIdx="2" presStyleCnt="3"/>
      <dgm:spPr/>
      <dgm:t>
        <a:bodyPr/>
        <a:lstStyle/>
        <a:p>
          <a:endParaRPr lang="de-DE"/>
        </a:p>
      </dgm:t>
    </dgm:pt>
    <dgm:pt modelId="{C7D807F8-1B8B-8545-AC9E-3E2EB6589C5B}" type="pres">
      <dgm:prSet presAssocID="{8A910F56-2E2E-844D-B5F1-B72E152F2DE2}" presName="node" presStyleLbl="node1" presStyleIdx="2" presStyleCnt="3" custScaleX="222186" custScaleY="119234" custRadScaleRad="126699" custRadScaleInc="26404">
        <dgm:presLayoutVars>
          <dgm:bulletEnabled val="1"/>
        </dgm:presLayoutVars>
      </dgm:prSet>
      <dgm:spPr/>
      <dgm:t>
        <a:bodyPr/>
        <a:lstStyle/>
        <a:p>
          <a:endParaRPr lang="de-DE"/>
        </a:p>
      </dgm:t>
    </dgm:pt>
  </dgm:ptLst>
  <dgm:cxnLst>
    <dgm:cxn modelId="{FD1D5CE6-6A62-9748-80DA-C593A1C75F8B}" srcId="{3D238FE8-F5CA-BA48-9E02-DDBF29817008}" destId="{3846F0C3-DE71-A844-82B3-C2B3E1E91422}" srcOrd="0" destOrd="0" parTransId="{B0FA9D78-AFDE-2341-8257-928411D3E963}" sibTransId="{B4961824-36AF-4947-B80E-6A28E20A2183}"/>
    <dgm:cxn modelId="{614BB9A6-0FC8-D841-BD1B-C5008F6D207A}" srcId="{3D238FE8-F5CA-BA48-9E02-DDBF29817008}" destId="{1B691B97-7903-444E-B358-4C50F3979E73}" srcOrd="2" destOrd="0" parTransId="{4ACF4598-1D59-E94B-970F-936B0E1A146E}" sibTransId="{A2686AB2-A6F5-EA44-BFD4-6E31D050BAB4}"/>
    <dgm:cxn modelId="{859E8B26-3911-E84F-A187-44EB2EE9E33D}" type="presOf" srcId="{5AD9017C-7829-2448-B677-D15E3D10EACC}" destId="{D005AECE-0DAD-0B43-8380-B784AD394BE0}" srcOrd="0" destOrd="0" presId="urn:microsoft.com/office/officeart/2005/8/layout/radial1"/>
    <dgm:cxn modelId="{72E3FB9E-DCF9-0D48-BFAE-10CC9E5C7390}" type="presOf" srcId="{8A910F56-2E2E-844D-B5F1-B72E152F2DE2}" destId="{C7D807F8-1B8B-8545-AC9E-3E2EB6589C5B}" srcOrd="0" destOrd="0" presId="urn:microsoft.com/office/officeart/2005/8/layout/radial1"/>
    <dgm:cxn modelId="{2593DEAB-33E5-4B4C-8084-252463945A98}" type="presOf" srcId="{28FF3912-FDA7-6748-875F-538DE4B0F0DE}" destId="{CE259679-59C4-EA44-AC9F-4738B537D447}" srcOrd="0" destOrd="0" presId="urn:microsoft.com/office/officeart/2005/8/layout/radial1"/>
    <dgm:cxn modelId="{3DE77CE6-2202-F046-BBE4-52C6285382E5}" type="presOf" srcId="{565BD482-B2B6-CB44-8C74-E58AFC06CC14}" destId="{25929DDD-1B2B-6D4F-A4BB-E798F1411F65}" srcOrd="0" destOrd="0" presId="urn:microsoft.com/office/officeart/2005/8/layout/radial1"/>
    <dgm:cxn modelId="{2A4A42D9-CD60-364F-A78B-E6275D250154}" type="presOf" srcId="{5AD9017C-7829-2448-B677-D15E3D10EACC}" destId="{3625C7E3-529A-C346-A283-55860A891394}" srcOrd="1" destOrd="0" presId="urn:microsoft.com/office/officeart/2005/8/layout/radial1"/>
    <dgm:cxn modelId="{FCEF60F3-34FA-2E4C-A971-3916D487EBF0}" srcId="{3846F0C3-DE71-A844-82B3-C2B3E1E91422}" destId="{23CCE8EF-D829-1E40-B8C7-E813F38C6AE9}" srcOrd="1" destOrd="0" parTransId="{5AD9017C-7829-2448-B677-D15E3D10EACC}" sibTransId="{00E64C25-284F-F845-9123-136AFA01B2F6}"/>
    <dgm:cxn modelId="{E7E65C2C-EE55-3D4A-86A7-0E06618D6254}" type="presOf" srcId="{3846F0C3-DE71-A844-82B3-C2B3E1E91422}" destId="{9963B9FF-272E-2644-9AFC-539ECF9D7398}" srcOrd="0" destOrd="0" presId="urn:microsoft.com/office/officeart/2005/8/layout/radial1"/>
    <dgm:cxn modelId="{F3AD354D-E00E-984E-BE7B-1F6B3498AC7E}" type="presOf" srcId="{23CCE8EF-D829-1E40-B8C7-E813F38C6AE9}" destId="{D0B6BBF9-B6B7-0B4C-959E-E9A26F13E04D}" srcOrd="0" destOrd="0" presId="urn:microsoft.com/office/officeart/2005/8/layout/radial1"/>
    <dgm:cxn modelId="{22B6A9F9-B956-8542-B115-4059B7724383}" srcId="{3D238FE8-F5CA-BA48-9E02-DDBF29817008}" destId="{3F083D80-5CEC-FA49-82D1-5CA0FEC3C210}" srcOrd="1" destOrd="0" parTransId="{B007D611-AB5C-754C-8E13-8E1F68A2B670}" sibTransId="{CB1F46B9-11B9-D94B-BC91-A4CD54B8D4DB}"/>
    <dgm:cxn modelId="{414C2F21-BE22-C34A-9676-9640730501A3}" type="presOf" srcId="{694E71B0-9907-A24C-B594-CFC91407B830}" destId="{A052E277-617B-EC44-96D8-E26BC2AAF5E6}" srcOrd="0" destOrd="0" presId="urn:microsoft.com/office/officeart/2005/8/layout/radial1"/>
    <dgm:cxn modelId="{177C2AC7-1B2A-5E40-AFAC-EEBF795995FB}" type="presOf" srcId="{565BD482-B2B6-CB44-8C74-E58AFC06CC14}" destId="{56E9D717-152C-9643-B8B8-7FCA95CC0D54}" srcOrd="1" destOrd="0" presId="urn:microsoft.com/office/officeart/2005/8/layout/radial1"/>
    <dgm:cxn modelId="{F215F38B-CC72-2148-9971-76242A466E98}" type="presOf" srcId="{694E71B0-9907-A24C-B594-CFC91407B830}" destId="{2F383D71-A849-0748-AFF1-859B46946B91}" srcOrd="1" destOrd="0" presId="urn:microsoft.com/office/officeart/2005/8/layout/radial1"/>
    <dgm:cxn modelId="{AD4822A6-F5C7-D54C-A1CE-C19414B78A7A}" type="presOf" srcId="{3D238FE8-F5CA-BA48-9E02-DDBF29817008}" destId="{CD424CAA-1298-1E4A-BDAF-6DEE00E07A6A}" srcOrd="0" destOrd="0" presId="urn:microsoft.com/office/officeart/2005/8/layout/radial1"/>
    <dgm:cxn modelId="{A2E6CD83-283D-2641-ACA7-B11631E9C1A5}" srcId="{3846F0C3-DE71-A844-82B3-C2B3E1E91422}" destId="{28FF3912-FDA7-6748-875F-538DE4B0F0DE}" srcOrd="0" destOrd="0" parTransId="{694E71B0-9907-A24C-B594-CFC91407B830}" sibTransId="{35E66A84-639A-D64F-A258-52CA58F7E749}"/>
    <dgm:cxn modelId="{C6DC11A0-2E4F-0145-AD5C-784CDFFD4147}" srcId="{3846F0C3-DE71-A844-82B3-C2B3E1E91422}" destId="{8A910F56-2E2E-844D-B5F1-B72E152F2DE2}" srcOrd="2" destOrd="0" parTransId="{565BD482-B2B6-CB44-8C74-E58AFC06CC14}" sibTransId="{F57E163C-F117-D547-B1AC-0739C2CE30F9}"/>
    <dgm:cxn modelId="{D3707A37-A9C0-8440-B48B-F79271116C47}" type="presParOf" srcId="{CD424CAA-1298-1E4A-BDAF-6DEE00E07A6A}" destId="{9963B9FF-272E-2644-9AFC-539ECF9D7398}" srcOrd="0" destOrd="0" presId="urn:microsoft.com/office/officeart/2005/8/layout/radial1"/>
    <dgm:cxn modelId="{251A6FB6-0A65-0F4E-854F-402270CC3A95}" type="presParOf" srcId="{CD424CAA-1298-1E4A-BDAF-6DEE00E07A6A}" destId="{A052E277-617B-EC44-96D8-E26BC2AAF5E6}" srcOrd="1" destOrd="0" presId="urn:microsoft.com/office/officeart/2005/8/layout/radial1"/>
    <dgm:cxn modelId="{FF874FB3-4F72-7A49-B286-0263E407A1FE}" type="presParOf" srcId="{A052E277-617B-EC44-96D8-E26BC2AAF5E6}" destId="{2F383D71-A849-0748-AFF1-859B46946B91}" srcOrd="0" destOrd="0" presId="urn:microsoft.com/office/officeart/2005/8/layout/radial1"/>
    <dgm:cxn modelId="{2116159E-C7A1-684C-A1D0-FF83FAC8994F}" type="presParOf" srcId="{CD424CAA-1298-1E4A-BDAF-6DEE00E07A6A}" destId="{CE259679-59C4-EA44-AC9F-4738B537D447}" srcOrd="2" destOrd="0" presId="urn:microsoft.com/office/officeart/2005/8/layout/radial1"/>
    <dgm:cxn modelId="{9725FD79-5669-3544-ACFE-D0AC9CFE1904}" type="presParOf" srcId="{CD424CAA-1298-1E4A-BDAF-6DEE00E07A6A}" destId="{D005AECE-0DAD-0B43-8380-B784AD394BE0}" srcOrd="3" destOrd="0" presId="urn:microsoft.com/office/officeart/2005/8/layout/radial1"/>
    <dgm:cxn modelId="{460E43C0-1019-0448-BCD0-5310C6AEAB2A}" type="presParOf" srcId="{D005AECE-0DAD-0B43-8380-B784AD394BE0}" destId="{3625C7E3-529A-C346-A283-55860A891394}" srcOrd="0" destOrd="0" presId="urn:microsoft.com/office/officeart/2005/8/layout/radial1"/>
    <dgm:cxn modelId="{15CA0B10-B68F-9E4E-A149-D93E5E022552}" type="presParOf" srcId="{CD424CAA-1298-1E4A-BDAF-6DEE00E07A6A}" destId="{D0B6BBF9-B6B7-0B4C-959E-E9A26F13E04D}" srcOrd="4" destOrd="0" presId="urn:microsoft.com/office/officeart/2005/8/layout/radial1"/>
    <dgm:cxn modelId="{2CD5AF51-29CA-EF47-8326-BA629F096227}" type="presParOf" srcId="{CD424CAA-1298-1E4A-BDAF-6DEE00E07A6A}" destId="{25929DDD-1B2B-6D4F-A4BB-E798F1411F65}" srcOrd="5" destOrd="0" presId="urn:microsoft.com/office/officeart/2005/8/layout/radial1"/>
    <dgm:cxn modelId="{0F29918F-BD64-A948-B78A-90208685F149}" type="presParOf" srcId="{25929DDD-1B2B-6D4F-A4BB-E798F1411F65}" destId="{56E9D717-152C-9643-B8B8-7FCA95CC0D54}" srcOrd="0" destOrd="0" presId="urn:microsoft.com/office/officeart/2005/8/layout/radial1"/>
    <dgm:cxn modelId="{2E26C5D0-8D24-4744-90C2-F3699AC2D420}" type="presParOf" srcId="{CD424CAA-1298-1E4A-BDAF-6DEE00E07A6A}" destId="{C7D807F8-1B8B-8545-AC9E-3E2EB6589C5B}"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6D9130-9F4C-B344-AABD-1BE690FA0C60}" type="doc">
      <dgm:prSet loTypeId="urn:microsoft.com/office/officeart/2005/8/layout/radial1" loCatId="relationship" qsTypeId="urn:microsoft.com/office/officeart/2005/8/quickstyle/simple3" qsCatId="simple" csTypeId="urn:microsoft.com/office/officeart/2005/8/colors/accent1_2" csCatId="accent1" phldr="1"/>
      <dgm:spPr/>
      <dgm:t>
        <a:bodyPr/>
        <a:lstStyle/>
        <a:p>
          <a:endParaRPr lang="en-GB"/>
        </a:p>
      </dgm:t>
    </dgm:pt>
    <dgm:pt modelId="{99D94C09-C1F6-B449-84D5-FBBAC1B4624A}">
      <dgm:prSet custT="1"/>
      <dgm:spPr/>
      <dgm:t>
        <a:bodyPr/>
        <a:lstStyle/>
        <a:p>
          <a:r>
            <a:rPr lang="en-GB" sz="2400" b="1" i="0" dirty="0"/>
            <a:t>Textual result of social interaction </a:t>
          </a:r>
          <a:endParaRPr lang="en-ES" sz="2400" dirty="0"/>
        </a:p>
      </dgm:t>
    </dgm:pt>
    <dgm:pt modelId="{722CCADA-6916-5043-9845-A032390F5965}" type="parTrans" cxnId="{FA69F2A4-E1E6-3E4E-85C7-054A05754B58}">
      <dgm:prSet/>
      <dgm:spPr/>
      <dgm:t>
        <a:bodyPr/>
        <a:lstStyle/>
        <a:p>
          <a:endParaRPr lang="en-GB" sz="2400"/>
        </a:p>
      </dgm:t>
    </dgm:pt>
    <dgm:pt modelId="{8BF814FE-F462-6C4F-BBB4-C475441CFD54}" type="sibTrans" cxnId="{FA69F2A4-E1E6-3E4E-85C7-054A05754B58}">
      <dgm:prSet/>
      <dgm:spPr/>
      <dgm:t>
        <a:bodyPr/>
        <a:lstStyle/>
        <a:p>
          <a:endParaRPr lang="en-GB" sz="2400"/>
        </a:p>
      </dgm:t>
    </dgm:pt>
    <dgm:pt modelId="{26B699B5-67AF-6544-83F4-A61AB123D490}">
      <dgm:prSet custT="1"/>
      <dgm:spPr/>
      <dgm:t>
        <a:bodyPr/>
        <a:lstStyle/>
        <a:p>
          <a:r>
            <a:rPr lang="en-GB" sz="2400" b="1" i="0" dirty="0">
              <a:latin typeface="Arial Narrow" panose="020B0604020202020204" pitchFamily="34" charset="0"/>
              <a:cs typeface="Arial Narrow" panose="020B0604020202020204" pitchFamily="34" charset="0"/>
            </a:rPr>
            <a:t>Central language units in curricula (</a:t>
          </a:r>
          <a:r>
            <a:rPr lang="en-GB" sz="2400" b="1" i="0" dirty="0" err="1">
              <a:latin typeface="Arial Narrow" panose="020B0604020202020204" pitchFamily="34" charset="0"/>
              <a:cs typeface="Arial Narrow" panose="020B0604020202020204" pitchFamily="34" charset="0"/>
            </a:rPr>
            <a:t>Feez</a:t>
          </a:r>
          <a:r>
            <a:rPr lang="en-GB" sz="2400" b="1" i="0" dirty="0">
              <a:latin typeface="Arial Narrow" panose="020B0604020202020204" pitchFamily="34" charset="0"/>
              <a:cs typeface="Arial Narrow" panose="020B0604020202020204" pitchFamily="34" charset="0"/>
            </a:rPr>
            <a:t> 2001; Kress 2007).</a:t>
          </a:r>
          <a:endParaRPr lang="en-ES" sz="2400" b="1" i="0" dirty="0">
            <a:latin typeface="Arial Narrow" panose="020B0604020202020204" pitchFamily="34" charset="0"/>
            <a:cs typeface="Arial Narrow" panose="020B0604020202020204" pitchFamily="34" charset="0"/>
          </a:endParaRPr>
        </a:p>
      </dgm:t>
    </dgm:pt>
    <dgm:pt modelId="{D02D624F-B83E-F34F-9D3F-401AD2E599FA}" type="parTrans" cxnId="{D23E8DAC-388D-8248-B037-F43F4F97B78A}">
      <dgm:prSet custT="1"/>
      <dgm:spPr/>
      <dgm:t>
        <a:bodyPr/>
        <a:lstStyle/>
        <a:p>
          <a:endParaRPr lang="en-GB" sz="2400"/>
        </a:p>
      </dgm:t>
    </dgm:pt>
    <dgm:pt modelId="{31753908-55BC-5148-B3CD-8662FB2ED4DA}" type="sibTrans" cxnId="{D23E8DAC-388D-8248-B037-F43F4F97B78A}">
      <dgm:prSet/>
      <dgm:spPr/>
      <dgm:t>
        <a:bodyPr/>
        <a:lstStyle/>
        <a:p>
          <a:endParaRPr lang="en-GB" sz="2400"/>
        </a:p>
      </dgm:t>
    </dgm:pt>
    <dgm:pt modelId="{D8905C57-5C54-4044-8E10-DC530ACEABC6}">
      <dgm:prSet custT="1"/>
      <dgm:spPr/>
      <dgm:t>
        <a:bodyPr/>
        <a:lstStyle/>
        <a:p>
          <a:r>
            <a:rPr lang="en-GB" sz="2400" b="1" i="0" dirty="0">
              <a:latin typeface="Arial Narrow" panose="020B0604020202020204" pitchFamily="34" charset="0"/>
              <a:cs typeface="Arial Narrow" panose="020B0604020202020204" pitchFamily="34" charset="0"/>
            </a:rPr>
            <a:t>Genre-based syllabus (Lorenzo, 2013; Sánchez-Perez, 2021)</a:t>
          </a:r>
          <a:endParaRPr lang="en-ES" sz="2400" b="1" i="0" dirty="0">
            <a:latin typeface="Arial Narrow" panose="020B0604020202020204" pitchFamily="34" charset="0"/>
            <a:cs typeface="Arial Narrow" panose="020B0604020202020204" pitchFamily="34" charset="0"/>
          </a:endParaRPr>
        </a:p>
      </dgm:t>
    </dgm:pt>
    <dgm:pt modelId="{3C605251-F7AC-9F4B-96E5-63B0A7DD6F77}" type="parTrans" cxnId="{1AAEEE61-F72B-464A-8D59-38518833A43E}">
      <dgm:prSet custT="1"/>
      <dgm:spPr/>
      <dgm:t>
        <a:bodyPr/>
        <a:lstStyle/>
        <a:p>
          <a:endParaRPr lang="en-GB" sz="2400"/>
        </a:p>
      </dgm:t>
    </dgm:pt>
    <dgm:pt modelId="{51DE66BF-FB0E-F04D-B2F9-1ADA0577D751}" type="sibTrans" cxnId="{1AAEEE61-F72B-464A-8D59-38518833A43E}">
      <dgm:prSet/>
      <dgm:spPr/>
      <dgm:t>
        <a:bodyPr/>
        <a:lstStyle/>
        <a:p>
          <a:endParaRPr lang="en-GB" sz="2400"/>
        </a:p>
      </dgm:t>
    </dgm:pt>
    <dgm:pt modelId="{0251A834-9205-E941-AFBE-564A51530C93}">
      <dgm:prSet custT="1"/>
      <dgm:spPr/>
      <dgm:t>
        <a:bodyPr/>
        <a:lstStyle/>
        <a:p>
          <a:r>
            <a:rPr lang="en-GB" sz="2400" b="1" i="0" dirty="0">
              <a:latin typeface="Arial Narrow" panose="020B0604020202020204" pitchFamily="34" charset="0"/>
              <a:cs typeface="Arial Narrow" panose="020B0604020202020204" pitchFamily="34" charset="0"/>
            </a:rPr>
            <a:t>Textual properties of the discourse of the disciplines</a:t>
          </a:r>
          <a:endParaRPr lang="en-ES" sz="2400" b="1" i="0" dirty="0">
            <a:latin typeface="Arial Narrow" panose="020B0604020202020204" pitchFamily="34" charset="0"/>
            <a:cs typeface="Arial Narrow" panose="020B0604020202020204" pitchFamily="34" charset="0"/>
          </a:endParaRPr>
        </a:p>
      </dgm:t>
    </dgm:pt>
    <dgm:pt modelId="{70572648-7600-2B46-B36E-AECB0BA5E251}" type="parTrans" cxnId="{148DF16D-B8AD-8A4D-9F06-7A8AE91DE64B}">
      <dgm:prSet custT="1"/>
      <dgm:spPr/>
      <dgm:t>
        <a:bodyPr/>
        <a:lstStyle/>
        <a:p>
          <a:endParaRPr lang="en-GB" sz="2400"/>
        </a:p>
      </dgm:t>
    </dgm:pt>
    <dgm:pt modelId="{B9D8FEB2-0A56-BF4C-B44A-534904508C24}" type="sibTrans" cxnId="{148DF16D-B8AD-8A4D-9F06-7A8AE91DE64B}">
      <dgm:prSet/>
      <dgm:spPr/>
      <dgm:t>
        <a:bodyPr/>
        <a:lstStyle/>
        <a:p>
          <a:endParaRPr lang="en-GB" sz="2400"/>
        </a:p>
      </dgm:t>
    </dgm:pt>
    <dgm:pt modelId="{39BB70E1-C134-6441-8464-7EB8E1B1AFEA}" type="pres">
      <dgm:prSet presAssocID="{BB6D9130-9F4C-B344-AABD-1BE690FA0C60}" presName="cycle" presStyleCnt="0">
        <dgm:presLayoutVars>
          <dgm:chMax val="1"/>
          <dgm:dir/>
          <dgm:animLvl val="ctr"/>
          <dgm:resizeHandles val="exact"/>
        </dgm:presLayoutVars>
      </dgm:prSet>
      <dgm:spPr/>
      <dgm:t>
        <a:bodyPr/>
        <a:lstStyle/>
        <a:p>
          <a:endParaRPr lang="de-DE"/>
        </a:p>
      </dgm:t>
    </dgm:pt>
    <dgm:pt modelId="{ECCAB340-B1EA-A149-89BC-3A7881BE3A96}" type="pres">
      <dgm:prSet presAssocID="{99D94C09-C1F6-B449-84D5-FBBAC1B4624A}" presName="centerShape" presStyleLbl="node0" presStyleIdx="0" presStyleCnt="1" custScaleX="167990" custScaleY="155707" custLinFactNeighborX="3441" custLinFactNeighborY="433"/>
      <dgm:spPr/>
      <dgm:t>
        <a:bodyPr/>
        <a:lstStyle/>
        <a:p>
          <a:endParaRPr lang="de-DE"/>
        </a:p>
      </dgm:t>
    </dgm:pt>
    <dgm:pt modelId="{C8A8DB4F-DA91-FF48-96F8-CE339EB05B7E}" type="pres">
      <dgm:prSet presAssocID="{D02D624F-B83E-F34F-9D3F-401AD2E599FA}" presName="Name9" presStyleLbl="parChTrans1D2" presStyleIdx="0" presStyleCnt="3"/>
      <dgm:spPr/>
      <dgm:t>
        <a:bodyPr/>
        <a:lstStyle/>
        <a:p>
          <a:endParaRPr lang="de-DE"/>
        </a:p>
      </dgm:t>
    </dgm:pt>
    <dgm:pt modelId="{87BE004C-10CB-C540-8350-CFA86024202E}" type="pres">
      <dgm:prSet presAssocID="{D02D624F-B83E-F34F-9D3F-401AD2E599FA}" presName="connTx" presStyleLbl="parChTrans1D2" presStyleIdx="0" presStyleCnt="3"/>
      <dgm:spPr/>
      <dgm:t>
        <a:bodyPr/>
        <a:lstStyle/>
        <a:p>
          <a:endParaRPr lang="de-DE"/>
        </a:p>
      </dgm:t>
    </dgm:pt>
    <dgm:pt modelId="{0A40F375-4E47-7142-8361-CB2F7C3EA8C7}" type="pres">
      <dgm:prSet presAssocID="{26B699B5-67AF-6544-83F4-A61AB123D490}" presName="node" presStyleLbl="node1" presStyleIdx="0" presStyleCnt="3" custScaleX="271520" custRadScaleRad="130886" custRadScaleInc="73437">
        <dgm:presLayoutVars>
          <dgm:bulletEnabled val="1"/>
        </dgm:presLayoutVars>
      </dgm:prSet>
      <dgm:spPr/>
      <dgm:t>
        <a:bodyPr/>
        <a:lstStyle/>
        <a:p>
          <a:endParaRPr lang="de-DE"/>
        </a:p>
      </dgm:t>
    </dgm:pt>
    <dgm:pt modelId="{3F723904-5F3B-384F-AD3C-486ACBA2419B}" type="pres">
      <dgm:prSet presAssocID="{3C605251-F7AC-9F4B-96E5-63B0A7DD6F77}" presName="Name9" presStyleLbl="parChTrans1D2" presStyleIdx="1" presStyleCnt="3"/>
      <dgm:spPr/>
      <dgm:t>
        <a:bodyPr/>
        <a:lstStyle/>
        <a:p>
          <a:endParaRPr lang="de-DE"/>
        </a:p>
      </dgm:t>
    </dgm:pt>
    <dgm:pt modelId="{6A14A601-5740-BC4A-ADEE-3AC790CDD2A5}" type="pres">
      <dgm:prSet presAssocID="{3C605251-F7AC-9F4B-96E5-63B0A7DD6F77}" presName="connTx" presStyleLbl="parChTrans1D2" presStyleIdx="1" presStyleCnt="3"/>
      <dgm:spPr/>
      <dgm:t>
        <a:bodyPr/>
        <a:lstStyle/>
        <a:p>
          <a:endParaRPr lang="de-DE"/>
        </a:p>
      </dgm:t>
    </dgm:pt>
    <dgm:pt modelId="{9E626AF2-C145-8A41-BB54-81872093A96C}" type="pres">
      <dgm:prSet presAssocID="{D8905C57-5C54-4044-8E10-DC530ACEABC6}" presName="node" presStyleLbl="node1" presStyleIdx="1" presStyleCnt="3" custScaleX="243616" custRadScaleRad="163551" custRadScaleInc="-20663">
        <dgm:presLayoutVars>
          <dgm:bulletEnabled val="1"/>
        </dgm:presLayoutVars>
      </dgm:prSet>
      <dgm:spPr/>
      <dgm:t>
        <a:bodyPr/>
        <a:lstStyle/>
        <a:p>
          <a:endParaRPr lang="de-DE"/>
        </a:p>
      </dgm:t>
    </dgm:pt>
    <dgm:pt modelId="{9BC4CAD8-78DB-4A4B-9FCD-280B8A6916D3}" type="pres">
      <dgm:prSet presAssocID="{70572648-7600-2B46-B36E-AECB0BA5E251}" presName="Name9" presStyleLbl="parChTrans1D2" presStyleIdx="2" presStyleCnt="3"/>
      <dgm:spPr/>
      <dgm:t>
        <a:bodyPr/>
        <a:lstStyle/>
        <a:p>
          <a:endParaRPr lang="de-DE"/>
        </a:p>
      </dgm:t>
    </dgm:pt>
    <dgm:pt modelId="{A9011037-AF1A-D74A-AE21-0C617D80872C}" type="pres">
      <dgm:prSet presAssocID="{70572648-7600-2B46-B36E-AECB0BA5E251}" presName="connTx" presStyleLbl="parChTrans1D2" presStyleIdx="2" presStyleCnt="3"/>
      <dgm:spPr/>
      <dgm:t>
        <a:bodyPr/>
        <a:lstStyle/>
        <a:p>
          <a:endParaRPr lang="de-DE"/>
        </a:p>
      </dgm:t>
    </dgm:pt>
    <dgm:pt modelId="{4D399611-E18F-254C-8438-ABBD913D1689}" type="pres">
      <dgm:prSet presAssocID="{0251A834-9205-E941-AFBE-564A51530C93}" presName="node" presStyleLbl="node1" presStyleIdx="2" presStyleCnt="3" custScaleX="234699" custScaleY="123602" custRadScaleRad="156243" custRadScaleInc="26730">
        <dgm:presLayoutVars>
          <dgm:bulletEnabled val="1"/>
        </dgm:presLayoutVars>
      </dgm:prSet>
      <dgm:spPr/>
      <dgm:t>
        <a:bodyPr/>
        <a:lstStyle/>
        <a:p>
          <a:endParaRPr lang="de-DE"/>
        </a:p>
      </dgm:t>
    </dgm:pt>
  </dgm:ptLst>
  <dgm:cxnLst>
    <dgm:cxn modelId="{AE7C636C-7527-BE47-BF12-0744A6804337}" type="presOf" srcId="{70572648-7600-2B46-B36E-AECB0BA5E251}" destId="{A9011037-AF1A-D74A-AE21-0C617D80872C}" srcOrd="1" destOrd="0" presId="urn:microsoft.com/office/officeart/2005/8/layout/radial1"/>
    <dgm:cxn modelId="{A37AEC2F-7984-FD42-AC09-D3C52536F976}" type="presOf" srcId="{26B699B5-67AF-6544-83F4-A61AB123D490}" destId="{0A40F375-4E47-7142-8361-CB2F7C3EA8C7}" srcOrd="0" destOrd="0" presId="urn:microsoft.com/office/officeart/2005/8/layout/radial1"/>
    <dgm:cxn modelId="{D23E8DAC-388D-8248-B037-F43F4F97B78A}" srcId="{99D94C09-C1F6-B449-84D5-FBBAC1B4624A}" destId="{26B699B5-67AF-6544-83F4-A61AB123D490}" srcOrd="0" destOrd="0" parTransId="{D02D624F-B83E-F34F-9D3F-401AD2E599FA}" sibTransId="{31753908-55BC-5148-B3CD-8662FB2ED4DA}"/>
    <dgm:cxn modelId="{67E42989-23F7-454E-B450-5C7E3F292C66}" type="presOf" srcId="{99D94C09-C1F6-B449-84D5-FBBAC1B4624A}" destId="{ECCAB340-B1EA-A149-89BC-3A7881BE3A96}" srcOrd="0" destOrd="0" presId="urn:microsoft.com/office/officeart/2005/8/layout/radial1"/>
    <dgm:cxn modelId="{F42DA9BE-4D93-BD4F-A2A3-BAD6A5E0F34A}" type="presOf" srcId="{0251A834-9205-E941-AFBE-564A51530C93}" destId="{4D399611-E18F-254C-8438-ABBD913D1689}" srcOrd="0" destOrd="0" presId="urn:microsoft.com/office/officeart/2005/8/layout/radial1"/>
    <dgm:cxn modelId="{0FC5B7E5-5119-DC48-86EF-6A04F200D778}" type="presOf" srcId="{D02D624F-B83E-F34F-9D3F-401AD2E599FA}" destId="{87BE004C-10CB-C540-8350-CFA86024202E}" srcOrd="1" destOrd="0" presId="urn:microsoft.com/office/officeart/2005/8/layout/radial1"/>
    <dgm:cxn modelId="{EC9DCF3A-5C88-0743-BC59-4DFDF17ACFDF}" type="presOf" srcId="{BB6D9130-9F4C-B344-AABD-1BE690FA0C60}" destId="{39BB70E1-C134-6441-8464-7EB8E1B1AFEA}" srcOrd="0" destOrd="0" presId="urn:microsoft.com/office/officeart/2005/8/layout/radial1"/>
    <dgm:cxn modelId="{8831FE82-E11E-0846-9BA8-C2A25249B83F}" type="presOf" srcId="{70572648-7600-2B46-B36E-AECB0BA5E251}" destId="{9BC4CAD8-78DB-4A4B-9FCD-280B8A6916D3}" srcOrd="0" destOrd="0" presId="urn:microsoft.com/office/officeart/2005/8/layout/radial1"/>
    <dgm:cxn modelId="{1AAEEE61-F72B-464A-8D59-38518833A43E}" srcId="{99D94C09-C1F6-B449-84D5-FBBAC1B4624A}" destId="{D8905C57-5C54-4044-8E10-DC530ACEABC6}" srcOrd="1" destOrd="0" parTransId="{3C605251-F7AC-9F4B-96E5-63B0A7DD6F77}" sibTransId="{51DE66BF-FB0E-F04D-B2F9-1ADA0577D751}"/>
    <dgm:cxn modelId="{365874F9-CA2F-5040-A2DB-FC11F4E30572}" type="presOf" srcId="{3C605251-F7AC-9F4B-96E5-63B0A7DD6F77}" destId="{6A14A601-5740-BC4A-ADEE-3AC790CDD2A5}" srcOrd="1" destOrd="0" presId="urn:microsoft.com/office/officeart/2005/8/layout/radial1"/>
    <dgm:cxn modelId="{244B2125-2655-D64E-8C18-0F3870419252}" type="presOf" srcId="{D8905C57-5C54-4044-8E10-DC530ACEABC6}" destId="{9E626AF2-C145-8A41-BB54-81872093A96C}" srcOrd="0" destOrd="0" presId="urn:microsoft.com/office/officeart/2005/8/layout/radial1"/>
    <dgm:cxn modelId="{148DF16D-B8AD-8A4D-9F06-7A8AE91DE64B}" srcId="{99D94C09-C1F6-B449-84D5-FBBAC1B4624A}" destId="{0251A834-9205-E941-AFBE-564A51530C93}" srcOrd="2" destOrd="0" parTransId="{70572648-7600-2B46-B36E-AECB0BA5E251}" sibTransId="{B9D8FEB2-0A56-BF4C-B44A-534904508C24}"/>
    <dgm:cxn modelId="{C5DDBECB-9B63-9843-9495-61E404CAD8B3}" type="presOf" srcId="{D02D624F-B83E-F34F-9D3F-401AD2E599FA}" destId="{C8A8DB4F-DA91-FF48-96F8-CE339EB05B7E}" srcOrd="0" destOrd="0" presId="urn:microsoft.com/office/officeart/2005/8/layout/radial1"/>
    <dgm:cxn modelId="{FA69F2A4-E1E6-3E4E-85C7-054A05754B58}" srcId="{BB6D9130-9F4C-B344-AABD-1BE690FA0C60}" destId="{99D94C09-C1F6-B449-84D5-FBBAC1B4624A}" srcOrd="0" destOrd="0" parTransId="{722CCADA-6916-5043-9845-A032390F5965}" sibTransId="{8BF814FE-F462-6C4F-BBB4-C475441CFD54}"/>
    <dgm:cxn modelId="{249CE8FF-10F8-5C49-B8DA-C670400BE4A0}" type="presOf" srcId="{3C605251-F7AC-9F4B-96E5-63B0A7DD6F77}" destId="{3F723904-5F3B-384F-AD3C-486ACBA2419B}" srcOrd="0" destOrd="0" presId="urn:microsoft.com/office/officeart/2005/8/layout/radial1"/>
    <dgm:cxn modelId="{BA0F30BF-B077-6948-A27F-6DD20FE33DA8}" type="presParOf" srcId="{39BB70E1-C134-6441-8464-7EB8E1B1AFEA}" destId="{ECCAB340-B1EA-A149-89BC-3A7881BE3A96}" srcOrd="0" destOrd="0" presId="urn:microsoft.com/office/officeart/2005/8/layout/radial1"/>
    <dgm:cxn modelId="{F7FF50AB-99B2-FA42-9402-64076A6DC737}" type="presParOf" srcId="{39BB70E1-C134-6441-8464-7EB8E1B1AFEA}" destId="{C8A8DB4F-DA91-FF48-96F8-CE339EB05B7E}" srcOrd="1" destOrd="0" presId="urn:microsoft.com/office/officeart/2005/8/layout/radial1"/>
    <dgm:cxn modelId="{873D9132-4908-DE4A-9AB7-901322E71F4E}" type="presParOf" srcId="{C8A8DB4F-DA91-FF48-96F8-CE339EB05B7E}" destId="{87BE004C-10CB-C540-8350-CFA86024202E}" srcOrd="0" destOrd="0" presId="urn:microsoft.com/office/officeart/2005/8/layout/radial1"/>
    <dgm:cxn modelId="{1F5B9191-CA45-2A43-BD06-AA4A81D05C7F}" type="presParOf" srcId="{39BB70E1-C134-6441-8464-7EB8E1B1AFEA}" destId="{0A40F375-4E47-7142-8361-CB2F7C3EA8C7}" srcOrd="2" destOrd="0" presId="urn:microsoft.com/office/officeart/2005/8/layout/radial1"/>
    <dgm:cxn modelId="{581DE0AD-D1D6-8743-AD6B-ACEDABFB681D}" type="presParOf" srcId="{39BB70E1-C134-6441-8464-7EB8E1B1AFEA}" destId="{3F723904-5F3B-384F-AD3C-486ACBA2419B}" srcOrd="3" destOrd="0" presId="urn:microsoft.com/office/officeart/2005/8/layout/radial1"/>
    <dgm:cxn modelId="{E4F451A9-5796-B34F-8301-A46EB2771AE9}" type="presParOf" srcId="{3F723904-5F3B-384F-AD3C-486ACBA2419B}" destId="{6A14A601-5740-BC4A-ADEE-3AC790CDD2A5}" srcOrd="0" destOrd="0" presId="urn:microsoft.com/office/officeart/2005/8/layout/radial1"/>
    <dgm:cxn modelId="{1D2BB067-C250-E14E-97C3-0B2DC1BC77E9}" type="presParOf" srcId="{39BB70E1-C134-6441-8464-7EB8E1B1AFEA}" destId="{9E626AF2-C145-8A41-BB54-81872093A96C}" srcOrd="4" destOrd="0" presId="urn:microsoft.com/office/officeart/2005/8/layout/radial1"/>
    <dgm:cxn modelId="{664A0D1C-E811-7245-B020-A6EE0E3CE4C2}" type="presParOf" srcId="{39BB70E1-C134-6441-8464-7EB8E1B1AFEA}" destId="{9BC4CAD8-78DB-4A4B-9FCD-280B8A6916D3}" srcOrd="5" destOrd="0" presId="urn:microsoft.com/office/officeart/2005/8/layout/radial1"/>
    <dgm:cxn modelId="{C341F274-3D9B-3545-8E61-8FDBE8D12043}" type="presParOf" srcId="{9BC4CAD8-78DB-4A4B-9FCD-280B8A6916D3}" destId="{A9011037-AF1A-D74A-AE21-0C617D80872C}" srcOrd="0" destOrd="0" presId="urn:microsoft.com/office/officeart/2005/8/layout/radial1"/>
    <dgm:cxn modelId="{9307AF5E-1D67-A443-8B5C-FF13293CF20E}" type="presParOf" srcId="{39BB70E1-C134-6441-8464-7EB8E1B1AFEA}" destId="{4D399611-E18F-254C-8438-ABBD913D1689}"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0A8DF-2AE0-6D44-9314-B4470D7DCF21}">
      <dsp:nvSpPr>
        <dsp:cNvPr id="0" name=""/>
        <dsp:cNvSpPr/>
      </dsp:nvSpPr>
      <dsp:spPr>
        <a:xfrm>
          <a:off x="3120847" y="1386165"/>
          <a:ext cx="1064959" cy="106495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GB" sz="3500" b="1" i="0" u="sng" kern="1200"/>
            <a:t>MD</a:t>
          </a:r>
          <a:r>
            <a:rPr lang="en-GB" sz="3500" b="1" i="0" kern="1200"/>
            <a:t> </a:t>
          </a:r>
          <a:endParaRPr lang="en-ES" sz="3500" kern="1200"/>
        </a:p>
      </dsp:txBody>
      <dsp:txXfrm>
        <a:off x="3276807" y="1542125"/>
        <a:ext cx="753039" cy="753039"/>
      </dsp:txXfrm>
    </dsp:sp>
    <dsp:sp modelId="{4A6FF2F7-C866-DF45-977E-EEA4342DDCDD}">
      <dsp:nvSpPr>
        <dsp:cNvPr id="0" name=""/>
        <dsp:cNvSpPr/>
      </dsp:nvSpPr>
      <dsp:spPr>
        <a:xfrm rot="16200000">
          <a:off x="3493369" y="1213090"/>
          <a:ext cx="319915" cy="26235"/>
        </a:xfrm>
        <a:custGeom>
          <a:avLst/>
          <a:gdLst/>
          <a:ahLst/>
          <a:cxnLst/>
          <a:rect l="0" t="0" r="0" b="0"/>
          <a:pathLst>
            <a:path>
              <a:moveTo>
                <a:pt x="0" y="13117"/>
              </a:moveTo>
              <a:lnTo>
                <a:pt x="319915" y="131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645329" y="1218209"/>
        <a:ext cx="15995" cy="15995"/>
      </dsp:txXfrm>
    </dsp:sp>
    <dsp:sp modelId="{631E7F7A-C443-C845-BE50-6DD8BBCA5067}">
      <dsp:nvSpPr>
        <dsp:cNvPr id="0" name=""/>
        <dsp:cNvSpPr/>
      </dsp:nvSpPr>
      <dsp:spPr>
        <a:xfrm>
          <a:off x="3120847" y="1290"/>
          <a:ext cx="1064959" cy="106495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i="0" kern="1200" dirty="0"/>
            <a:t>COURSE CONTENT</a:t>
          </a:r>
          <a:endParaRPr lang="en-ES" sz="1000" kern="1200" dirty="0"/>
        </a:p>
      </dsp:txBody>
      <dsp:txXfrm>
        <a:off x="3276807" y="157250"/>
        <a:ext cx="753039" cy="753039"/>
      </dsp:txXfrm>
    </dsp:sp>
    <dsp:sp modelId="{3E265337-8D2E-A14A-874A-1E0D6031DB94}">
      <dsp:nvSpPr>
        <dsp:cNvPr id="0" name=""/>
        <dsp:cNvSpPr/>
      </dsp:nvSpPr>
      <dsp:spPr>
        <a:xfrm rot="1800000">
          <a:off x="4093038" y="2251746"/>
          <a:ext cx="319915" cy="26235"/>
        </a:xfrm>
        <a:custGeom>
          <a:avLst/>
          <a:gdLst/>
          <a:ahLst/>
          <a:cxnLst/>
          <a:rect l="0" t="0" r="0" b="0"/>
          <a:pathLst>
            <a:path>
              <a:moveTo>
                <a:pt x="0" y="13117"/>
              </a:moveTo>
              <a:lnTo>
                <a:pt x="319915" y="131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244998" y="2256866"/>
        <a:ext cx="15995" cy="15995"/>
      </dsp:txXfrm>
    </dsp:sp>
    <dsp:sp modelId="{5CB4D5DA-F8AF-2040-AA02-F8B3C2DC9627}">
      <dsp:nvSpPr>
        <dsp:cNvPr id="0" name=""/>
        <dsp:cNvSpPr/>
      </dsp:nvSpPr>
      <dsp:spPr>
        <a:xfrm>
          <a:off x="4320184" y="2078603"/>
          <a:ext cx="1064959" cy="106495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i="0" kern="1200" dirty="0"/>
            <a:t>TEACHER </a:t>
          </a:r>
          <a:endParaRPr lang="en-ES" sz="1000" kern="1200" dirty="0"/>
        </a:p>
      </dsp:txBody>
      <dsp:txXfrm>
        <a:off x="4476144" y="2234563"/>
        <a:ext cx="753039" cy="753039"/>
      </dsp:txXfrm>
    </dsp:sp>
    <dsp:sp modelId="{A15239B3-F223-B049-91D2-9F9A0EEA8CFE}">
      <dsp:nvSpPr>
        <dsp:cNvPr id="0" name=""/>
        <dsp:cNvSpPr/>
      </dsp:nvSpPr>
      <dsp:spPr>
        <a:xfrm rot="9000000">
          <a:off x="2893701" y="2251746"/>
          <a:ext cx="319915" cy="26235"/>
        </a:xfrm>
        <a:custGeom>
          <a:avLst/>
          <a:gdLst/>
          <a:ahLst/>
          <a:cxnLst/>
          <a:rect l="0" t="0" r="0" b="0"/>
          <a:pathLst>
            <a:path>
              <a:moveTo>
                <a:pt x="0" y="13117"/>
              </a:moveTo>
              <a:lnTo>
                <a:pt x="319915" y="1311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045661" y="2256866"/>
        <a:ext cx="15995" cy="15995"/>
      </dsp:txXfrm>
    </dsp:sp>
    <dsp:sp modelId="{44819DFE-97C3-BE4D-979D-0025D718BA4F}">
      <dsp:nvSpPr>
        <dsp:cNvPr id="0" name=""/>
        <dsp:cNvSpPr/>
      </dsp:nvSpPr>
      <dsp:spPr>
        <a:xfrm>
          <a:off x="1921510" y="2078603"/>
          <a:ext cx="1064959" cy="106495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GB" sz="1000" b="1" i="0" kern="1200" dirty="0"/>
            <a:t>STUDENTS</a:t>
          </a:r>
          <a:endParaRPr lang="en-ES" sz="1000" kern="1200" dirty="0"/>
        </a:p>
      </dsp:txBody>
      <dsp:txXfrm>
        <a:off x="2077470" y="2234563"/>
        <a:ext cx="753039" cy="7530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50D63-0BEB-0D49-B7EE-B18532F57A50}">
      <dsp:nvSpPr>
        <dsp:cNvPr id="0" name=""/>
        <dsp:cNvSpPr/>
      </dsp:nvSpPr>
      <dsp:spPr>
        <a:xfrm>
          <a:off x="3173085" y="203193"/>
          <a:ext cx="3513877" cy="3513802"/>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GB" sz="2400" b="1" i="0" u="none" kern="1200" dirty="0"/>
            <a:t>Promoting student interaction and authentic communication</a:t>
          </a:r>
          <a:endParaRPr lang="en-ES" sz="2400" b="1" u="none" kern="1200" dirty="0"/>
        </a:p>
      </dsp:txBody>
      <dsp:txXfrm>
        <a:off x="3687680" y="717777"/>
        <a:ext cx="2484687" cy="2484634"/>
      </dsp:txXfrm>
    </dsp:sp>
    <dsp:sp modelId="{36641508-6FC0-6743-90D4-A809028A6B3C}">
      <dsp:nvSpPr>
        <dsp:cNvPr id="0" name=""/>
        <dsp:cNvSpPr/>
      </dsp:nvSpPr>
      <dsp:spPr>
        <a:xfrm>
          <a:off x="5178027" y="43102"/>
          <a:ext cx="390793" cy="390787"/>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6FAFC29-F3B2-114A-8E20-47AD9E49940F}">
      <dsp:nvSpPr>
        <dsp:cNvPr id="0" name=""/>
        <dsp:cNvSpPr/>
      </dsp:nvSpPr>
      <dsp:spPr>
        <a:xfrm>
          <a:off x="4252669" y="3455923"/>
          <a:ext cx="282966" cy="28323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963BF8E-9350-B94D-AD9A-C62BA4283918}">
      <dsp:nvSpPr>
        <dsp:cNvPr id="0" name=""/>
        <dsp:cNvSpPr/>
      </dsp:nvSpPr>
      <dsp:spPr>
        <a:xfrm>
          <a:off x="6913074" y="1629239"/>
          <a:ext cx="282966" cy="28323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060E6A6-A5A8-8C4C-B64D-CE0C251862D1}">
      <dsp:nvSpPr>
        <dsp:cNvPr id="0" name=""/>
        <dsp:cNvSpPr/>
      </dsp:nvSpPr>
      <dsp:spPr>
        <a:xfrm>
          <a:off x="5559019" y="3757223"/>
          <a:ext cx="390793" cy="390787"/>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7CC650B-8142-C04B-9C9E-3B11DEC4212C}">
      <dsp:nvSpPr>
        <dsp:cNvPr id="0" name=""/>
        <dsp:cNvSpPr/>
      </dsp:nvSpPr>
      <dsp:spPr>
        <a:xfrm>
          <a:off x="4333050" y="598496"/>
          <a:ext cx="282966" cy="28323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9BFC397-8B76-694F-AEC0-80D7DCE67E0D}">
      <dsp:nvSpPr>
        <dsp:cNvPr id="0" name=""/>
        <dsp:cNvSpPr/>
      </dsp:nvSpPr>
      <dsp:spPr>
        <a:xfrm>
          <a:off x="3441020" y="2218704"/>
          <a:ext cx="282966" cy="28323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F722EA8-457E-0344-97CE-E3418E5E1697}">
      <dsp:nvSpPr>
        <dsp:cNvPr id="0" name=""/>
        <dsp:cNvSpPr/>
      </dsp:nvSpPr>
      <dsp:spPr>
        <a:xfrm>
          <a:off x="116419" y="596767"/>
          <a:ext cx="2995235" cy="1807771"/>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b="1" i="0" kern="1200" dirty="0"/>
            <a:t>Encouraging subject specific study skills</a:t>
          </a:r>
          <a:endParaRPr lang="en-ES" sz="2200" b="1" kern="1200" dirty="0"/>
        </a:p>
      </dsp:txBody>
      <dsp:txXfrm>
        <a:off x="555061" y="861509"/>
        <a:ext cx="2117951" cy="1278287"/>
      </dsp:txXfrm>
    </dsp:sp>
    <dsp:sp modelId="{22870905-1674-D240-B43D-3D2AA9FA48BA}">
      <dsp:nvSpPr>
        <dsp:cNvPr id="0" name=""/>
        <dsp:cNvSpPr/>
      </dsp:nvSpPr>
      <dsp:spPr>
        <a:xfrm>
          <a:off x="4782659" y="610811"/>
          <a:ext cx="390793" cy="390787"/>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CD52C36-FF2A-D345-9258-D68FC926D9FD}">
      <dsp:nvSpPr>
        <dsp:cNvPr id="0" name=""/>
        <dsp:cNvSpPr/>
      </dsp:nvSpPr>
      <dsp:spPr>
        <a:xfrm>
          <a:off x="2209170" y="2684200"/>
          <a:ext cx="706435" cy="706454"/>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A91E854-AA5C-4345-82A2-35D15F5440FD}">
      <dsp:nvSpPr>
        <dsp:cNvPr id="0" name=""/>
        <dsp:cNvSpPr/>
      </dsp:nvSpPr>
      <dsp:spPr>
        <a:xfrm>
          <a:off x="6620633" y="-43102"/>
          <a:ext cx="2281372" cy="1845159"/>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b="1" i="0" kern="1200" dirty="0"/>
            <a:t>Providing higher order thinking</a:t>
          </a:r>
          <a:r>
            <a:rPr lang="en-GB" sz="2000" b="1" i="0" kern="1200" dirty="0"/>
            <a:t> </a:t>
          </a:r>
          <a:endParaRPr lang="en-ES" sz="2000" b="1" kern="1200" dirty="0"/>
        </a:p>
      </dsp:txBody>
      <dsp:txXfrm>
        <a:off x="6954732" y="227115"/>
        <a:ext cx="1613174" cy="1304725"/>
      </dsp:txXfrm>
    </dsp:sp>
    <dsp:sp modelId="{839C0E68-C5C9-8A46-8F4F-7D9ED5661C12}">
      <dsp:nvSpPr>
        <dsp:cNvPr id="0" name=""/>
        <dsp:cNvSpPr/>
      </dsp:nvSpPr>
      <dsp:spPr>
        <a:xfrm>
          <a:off x="6409878" y="1151427"/>
          <a:ext cx="390793" cy="390787"/>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DBC202F-D5FF-F64B-9675-6F44CEACB0B8}">
      <dsp:nvSpPr>
        <dsp:cNvPr id="0" name=""/>
        <dsp:cNvSpPr/>
      </dsp:nvSpPr>
      <dsp:spPr>
        <a:xfrm>
          <a:off x="1940581" y="3524886"/>
          <a:ext cx="282966" cy="28323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F5AED72-3830-3B45-A252-97930656E00D}">
      <dsp:nvSpPr>
        <dsp:cNvPr id="0" name=""/>
        <dsp:cNvSpPr/>
      </dsp:nvSpPr>
      <dsp:spPr>
        <a:xfrm>
          <a:off x="4762401" y="3121784"/>
          <a:ext cx="282966" cy="28323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86D653-3EC2-784C-A39B-D2AA0D33787C}">
      <dsp:nvSpPr>
        <dsp:cNvPr id="0" name=""/>
        <dsp:cNvSpPr/>
      </dsp:nvSpPr>
      <dsp:spPr>
        <a:xfrm>
          <a:off x="3305417" y="3658992"/>
          <a:ext cx="133784" cy="133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A54DCDA-C79E-E64E-860E-ED38BCD4AEB0}">
      <dsp:nvSpPr>
        <dsp:cNvPr id="0" name=""/>
        <dsp:cNvSpPr/>
      </dsp:nvSpPr>
      <dsp:spPr>
        <a:xfrm>
          <a:off x="3053233" y="3780391"/>
          <a:ext cx="133784" cy="133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762FB5-3A3B-234F-BCDD-0B3304D12406}">
      <dsp:nvSpPr>
        <dsp:cNvPr id="0" name=""/>
        <dsp:cNvSpPr/>
      </dsp:nvSpPr>
      <dsp:spPr>
        <a:xfrm>
          <a:off x="2789008" y="3876283"/>
          <a:ext cx="133784" cy="133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DE451A-A77D-5E40-B164-D82EAD63F908}">
      <dsp:nvSpPr>
        <dsp:cNvPr id="0" name=""/>
        <dsp:cNvSpPr/>
      </dsp:nvSpPr>
      <dsp:spPr>
        <a:xfrm>
          <a:off x="4516169" y="2253690"/>
          <a:ext cx="133784" cy="133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11F160-CEC7-4E4A-B70D-686AA4AFBECE}">
      <dsp:nvSpPr>
        <dsp:cNvPr id="0" name=""/>
        <dsp:cNvSpPr/>
      </dsp:nvSpPr>
      <dsp:spPr>
        <a:xfrm>
          <a:off x="4414493" y="2500740"/>
          <a:ext cx="133784" cy="133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EDDE3E-D4F3-5643-9364-5F07EE43AE3F}">
      <dsp:nvSpPr>
        <dsp:cNvPr id="0" name=""/>
        <dsp:cNvSpPr/>
      </dsp:nvSpPr>
      <dsp:spPr>
        <a:xfrm>
          <a:off x="4342249" y="393968"/>
          <a:ext cx="133784" cy="133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7AAF28-A21E-DB41-AD17-0F1AE841CC57}">
      <dsp:nvSpPr>
        <dsp:cNvPr id="0" name=""/>
        <dsp:cNvSpPr/>
      </dsp:nvSpPr>
      <dsp:spPr>
        <a:xfrm>
          <a:off x="4528210" y="275875"/>
          <a:ext cx="133784" cy="133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A62D1F-42BF-4B4E-B503-B31721A6D449}">
      <dsp:nvSpPr>
        <dsp:cNvPr id="0" name=""/>
        <dsp:cNvSpPr/>
      </dsp:nvSpPr>
      <dsp:spPr>
        <a:xfrm>
          <a:off x="4714170" y="157782"/>
          <a:ext cx="133784" cy="133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CF9255-8A6F-B747-8A70-1B6FECBBE9AD}">
      <dsp:nvSpPr>
        <dsp:cNvPr id="0" name=""/>
        <dsp:cNvSpPr/>
      </dsp:nvSpPr>
      <dsp:spPr>
        <a:xfrm>
          <a:off x="4900131" y="275875"/>
          <a:ext cx="133784" cy="133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582151-30F9-0648-B35F-39706EE2C82B}">
      <dsp:nvSpPr>
        <dsp:cNvPr id="0" name=""/>
        <dsp:cNvSpPr/>
      </dsp:nvSpPr>
      <dsp:spPr>
        <a:xfrm>
          <a:off x="5086092" y="393968"/>
          <a:ext cx="133784" cy="133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D77A00-6466-024B-96F0-C50BEFE73ECA}">
      <dsp:nvSpPr>
        <dsp:cNvPr id="0" name=""/>
        <dsp:cNvSpPr/>
      </dsp:nvSpPr>
      <dsp:spPr>
        <a:xfrm>
          <a:off x="4714170" y="406722"/>
          <a:ext cx="133784" cy="133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8DC38E-6961-0549-AEDA-AA289A5E5AF6}">
      <dsp:nvSpPr>
        <dsp:cNvPr id="0" name=""/>
        <dsp:cNvSpPr/>
      </dsp:nvSpPr>
      <dsp:spPr>
        <a:xfrm>
          <a:off x="4714170" y="656133"/>
          <a:ext cx="133784" cy="13378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F9D6C6-065C-AA4E-9CAF-F7521F5923DD}">
      <dsp:nvSpPr>
        <dsp:cNvPr id="0" name=""/>
        <dsp:cNvSpPr/>
      </dsp:nvSpPr>
      <dsp:spPr>
        <a:xfrm>
          <a:off x="2136807" y="4160938"/>
          <a:ext cx="2885737" cy="7737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0814" tIns="83820" rIns="83820" bIns="83820" numCol="1" spcCol="1270" anchor="ctr" anchorCtr="0">
          <a:noAutofit/>
        </a:bodyPr>
        <a:lstStyle/>
        <a:p>
          <a:pPr lvl="0" algn="l" defTabSz="977900">
            <a:lnSpc>
              <a:spcPct val="90000"/>
            </a:lnSpc>
            <a:spcBef>
              <a:spcPct val="0"/>
            </a:spcBef>
            <a:spcAft>
              <a:spcPct val="35000"/>
            </a:spcAft>
          </a:pPr>
          <a:r>
            <a:rPr lang="en-GB" sz="2200" b="1" u="none" kern="1200" dirty="0"/>
            <a:t>Learning as a cognitive event </a:t>
          </a:r>
          <a:endParaRPr lang="en-GB" sz="2200" u="none" kern="1200" dirty="0"/>
        </a:p>
      </dsp:txBody>
      <dsp:txXfrm>
        <a:off x="2174578" y="4198709"/>
        <a:ext cx="2810195" cy="698200"/>
      </dsp:txXfrm>
    </dsp:sp>
    <dsp:sp modelId="{C2E74508-A32F-C94C-B726-69C61ED30B2D}">
      <dsp:nvSpPr>
        <dsp:cNvPr id="0" name=""/>
        <dsp:cNvSpPr/>
      </dsp:nvSpPr>
      <dsp:spPr>
        <a:xfrm>
          <a:off x="1336774" y="3402311"/>
          <a:ext cx="1337847" cy="133775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217CC7-A2C3-8B47-BBC8-65A4FF5B1FD6}">
      <dsp:nvSpPr>
        <dsp:cNvPr id="0" name=""/>
        <dsp:cNvSpPr/>
      </dsp:nvSpPr>
      <dsp:spPr>
        <a:xfrm>
          <a:off x="3993071" y="3156206"/>
          <a:ext cx="2885737" cy="7737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0814" tIns="76200" rIns="76200" bIns="76200" numCol="1" spcCol="1270" anchor="ctr" anchorCtr="0">
          <a:noAutofit/>
        </a:bodyPr>
        <a:lstStyle/>
        <a:p>
          <a:pPr lvl="0" algn="l" defTabSz="889000">
            <a:lnSpc>
              <a:spcPct val="90000"/>
            </a:lnSpc>
            <a:spcBef>
              <a:spcPct val="0"/>
            </a:spcBef>
            <a:spcAft>
              <a:spcPct val="35000"/>
            </a:spcAft>
          </a:pPr>
          <a:r>
            <a:rPr lang="en-GB" sz="2000" b="1" kern="1200" dirty="0"/>
            <a:t>Observable analogues</a:t>
          </a:r>
        </a:p>
      </dsp:txBody>
      <dsp:txXfrm>
        <a:off x="4030842" y="3193977"/>
        <a:ext cx="2810195" cy="698200"/>
      </dsp:txXfrm>
    </dsp:sp>
    <dsp:sp modelId="{EBF52495-DE5C-B843-A3DE-0B3D3F3A2586}">
      <dsp:nvSpPr>
        <dsp:cNvPr id="0" name=""/>
        <dsp:cNvSpPr/>
      </dsp:nvSpPr>
      <dsp:spPr>
        <a:xfrm>
          <a:off x="3193038" y="2397579"/>
          <a:ext cx="1337847" cy="133775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6FE037-D887-A24B-8CFB-D7EF4852DE33}">
      <dsp:nvSpPr>
        <dsp:cNvPr id="0" name=""/>
        <dsp:cNvSpPr/>
      </dsp:nvSpPr>
      <dsp:spPr>
        <a:xfrm>
          <a:off x="4845280" y="1632339"/>
          <a:ext cx="2885737" cy="7737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0814" tIns="76200" rIns="76200" bIns="76200" numCol="1" spcCol="1270" anchor="ctr" anchorCtr="0">
          <a:noAutofit/>
        </a:bodyPr>
        <a:lstStyle/>
        <a:p>
          <a:pPr lvl="0" algn="l" defTabSz="889000">
            <a:lnSpc>
              <a:spcPct val="90000"/>
            </a:lnSpc>
            <a:spcBef>
              <a:spcPct val="0"/>
            </a:spcBef>
            <a:spcAft>
              <a:spcPct val="35000"/>
            </a:spcAft>
          </a:pPr>
          <a:r>
            <a:rPr lang="en-GB" sz="2000" b="1" kern="1200" dirty="0"/>
            <a:t>Discursive interaction</a:t>
          </a:r>
        </a:p>
      </dsp:txBody>
      <dsp:txXfrm>
        <a:off x="4883051" y="1670110"/>
        <a:ext cx="2810195" cy="698200"/>
      </dsp:txXfrm>
    </dsp:sp>
    <dsp:sp modelId="{32A11A25-CCBD-D74C-815A-E5DD6DE5D166}">
      <dsp:nvSpPr>
        <dsp:cNvPr id="0" name=""/>
        <dsp:cNvSpPr/>
      </dsp:nvSpPr>
      <dsp:spPr>
        <a:xfrm>
          <a:off x="4045247" y="873712"/>
          <a:ext cx="1337847" cy="133775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3B9FF-272E-2644-9AFC-539ECF9D7398}">
      <dsp:nvSpPr>
        <dsp:cNvPr id="0" name=""/>
        <dsp:cNvSpPr/>
      </dsp:nvSpPr>
      <dsp:spPr>
        <a:xfrm>
          <a:off x="3760342" y="1995146"/>
          <a:ext cx="1577101" cy="15771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GB" sz="4000" b="1" i="0" kern="1200" dirty="0"/>
            <a:t>CDF</a:t>
          </a:r>
          <a:endParaRPr lang="en-ES" sz="4000" b="1" kern="1200" dirty="0"/>
        </a:p>
      </dsp:txBody>
      <dsp:txXfrm>
        <a:off x="3991303" y="2226107"/>
        <a:ext cx="1115179" cy="1115179"/>
      </dsp:txXfrm>
    </dsp:sp>
    <dsp:sp modelId="{A052E277-617B-EC44-96D8-E26BC2AAF5E6}">
      <dsp:nvSpPr>
        <dsp:cNvPr id="0" name=""/>
        <dsp:cNvSpPr/>
      </dsp:nvSpPr>
      <dsp:spPr>
        <a:xfrm rot="16200000">
          <a:off x="4310793" y="1741393"/>
          <a:ext cx="476199" cy="31306"/>
        </a:xfrm>
        <a:custGeom>
          <a:avLst/>
          <a:gdLst/>
          <a:ahLst/>
          <a:cxnLst/>
          <a:rect l="0" t="0" r="0" b="0"/>
          <a:pathLst>
            <a:path>
              <a:moveTo>
                <a:pt x="0" y="15653"/>
              </a:moveTo>
              <a:lnTo>
                <a:pt x="476199" y="156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4536988" y="1745141"/>
        <a:ext cx="23809" cy="23809"/>
      </dsp:txXfrm>
    </dsp:sp>
    <dsp:sp modelId="{CE259679-59C4-EA44-AC9F-4738B537D447}">
      <dsp:nvSpPr>
        <dsp:cNvPr id="0" name=""/>
        <dsp:cNvSpPr/>
      </dsp:nvSpPr>
      <dsp:spPr>
        <a:xfrm>
          <a:off x="3410012" y="-58154"/>
          <a:ext cx="2277760" cy="15771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b="1" kern="1200" dirty="0"/>
            <a:t>Content learning objectives </a:t>
          </a:r>
        </a:p>
      </dsp:txBody>
      <dsp:txXfrm>
        <a:off x="3743582" y="172807"/>
        <a:ext cx="1610620" cy="1115179"/>
      </dsp:txXfrm>
    </dsp:sp>
    <dsp:sp modelId="{D005AECE-0DAD-0B43-8380-B784AD394BE0}">
      <dsp:nvSpPr>
        <dsp:cNvPr id="0" name=""/>
        <dsp:cNvSpPr/>
      </dsp:nvSpPr>
      <dsp:spPr>
        <a:xfrm rot="1408968">
          <a:off x="5244783" y="3213861"/>
          <a:ext cx="660523" cy="31306"/>
        </a:xfrm>
        <a:custGeom>
          <a:avLst/>
          <a:gdLst/>
          <a:ahLst/>
          <a:cxnLst/>
          <a:rect l="0" t="0" r="0" b="0"/>
          <a:pathLst>
            <a:path>
              <a:moveTo>
                <a:pt x="0" y="15653"/>
              </a:moveTo>
              <a:lnTo>
                <a:pt x="660523" y="156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558532" y="3213001"/>
        <a:ext cx="33026" cy="33026"/>
      </dsp:txXfrm>
    </dsp:sp>
    <dsp:sp modelId="{D0B6BBF9-B6B7-0B4C-959E-E9A26F13E04D}">
      <dsp:nvSpPr>
        <dsp:cNvPr id="0" name=""/>
        <dsp:cNvSpPr/>
      </dsp:nvSpPr>
      <dsp:spPr>
        <a:xfrm>
          <a:off x="5405154" y="3115309"/>
          <a:ext cx="3444106" cy="15771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b="1" kern="1200" dirty="0"/>
            <a:t>The specific types of communication (literacies) </a:t>
          </a:r>
        </a:p>
      </dsp:txBody>
      <dsp:txXfrm>
        <a:off x="5909532" y="3346270"/>
        <a:ext cx="2435350" cy="1115179"/>
      </dsp:txXfrm>
    </dsp:sp>
    <dsp:sp modelId="{25929DDD-1B2B-6D4F-A4BB-E798F1411F65}">
      <dsp:nvSpPr>
        <dsp:cNvPr id="0" name=""/>
        <dsp:cNvSpPr/>
      </dsp:nvSpPr>
      <dsp:spPr>
        <a:xfrm rot="9950544">
          <a:off x="3609311" y="2982645"/>
          <a:ext cx="177680" cy="31306"/>
        </a:xfrm>
        <a:custGeom>
          <a:avLst/>
          <a:gdLst/>
          <a:ahLst/>
          <a:cxnLst/>
          <a:rect l="0" t="0" r="0" b="0"/>
          <a:pathLst>
            <a:path>
              <a:moveTo>
                <a:pt x="0" y="15653"/>
              </a:moveTo>
              <a:lnTo>
                <a:pt x="177680" y="1565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rot="10800000">
        <a:off x="3693709" y="2993856"/>
        <a:ext cx="8884" cy="8884"/>
      </dsp:txXfrm>
    </dsp:sp>
    <dsp:sp modelId="{C7D807F8-1B8B-8545-AC9E-3E2EB6589C5B}">
      <dsp:nvSpPr>
        <dsp:cNvPr id="0" name=""/>
        <dsp:cNvSpPr/>
      </dsp:nvSpPr>
      <dsp:spPr>
        <a:xfrm>
          <a:off x="274348" y="2479780"/>
          <a:ext cx="3504099" cy="18804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b="1" kern="1200" dirty="0"/>
            <a:t>Language used to express knowledge and thinking</a:t>
          </a:r>
        </a:p>
      </dsp:txBody>
      <dsp:txXfrm>
        <a:off x="787511" y="2755164"/>
        <a:ext cx="2477773" cy="13296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AB340-B1EA-A149-89BC-3A7881BE3A96}">
      <dsp:nvSpPr>
        <dsp:cNvPr id="0" name=""/>
        <dsp:cNvSpPr/>
      </dsp:nvSpPr>
      <dsp:spPr>
        <a:xfrm>
          <a:off x="3452394" y="1414371"/>
          <a:ext cx="2433909" cy="2255948"/>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b="1" i="0" kern="1200" dirty="0"/>
            <a:t>Textual result of social interaction </a:t>
          </a:r>
          <a:endParaRPr lang="en-ES" sz="2400" kern="1200" dirty="0"/>
        </a:p>
      </dsp:txBody>
      <dsp:txXfrm>
        <a:off x="3808832" y="1744747"/>
        <a:ext cx="1721033" cy="1595196"/>
      </dsp:txXfrm>
    </dsp:sp>
    <dsp:sp modelId="{C8A8DB4F-DA91-FF48-96F8-CE339EB05B7E}">
      <dsp:nvSpPr>
        <dsp:cNvPr id="0" name=""/>
        <dsp:cNvSpPr/>
      </dsp:nvSpPr>
      <dsp:spPr>
        <a:xfrm rot="18693333">
          <a:off x="5390637" y="1542575"/>
          <a:ext cx="304646" cy="28520"/>
        </a:xfrm>
        <a:custGeom>
          <a:avLst/>
          <a:gdLst/>
          <a:ahLst/>
          <a:cxnLst/>
          <a:rect l="0" t="0" r="0" b="0"/>
          <a:pathLst>
            <a:path>
              <a:moveTo>
                <a:pt x="0" y="14260"/>
              </a:moveTo>
              <a:lnTo>
                <a:pt x="304646" y="142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GB" sz="2400" kern="1200"/>
        </a:p>
      </dsp:txBody>
      <dsp:txXfrm>
        <a:off x="5535343" y="1549219"/>
        <a:ext cx="15232" cy="15232"/>
      </dsp:txXfrm>
    </dsp:sp>
    <dsp:sp modelId="{0A40F375-4E47-7142-8361-CB2F7C3EA8C7}">
      <dsp:nvSpPr>
        <dsp:cNvPr id="0" name=""/>
        <dsp:cNvSpPr/>
      </dsp:nvSpPr>
      <dsp:spPr>
        <a:xfrm>
          <a:off x="4287511" y="29780"/>
          <a:ext cx="3933895" cy="1448841"/>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b="1" i="0" kern="1200" dirty="0">
              <a:latin typeface="Arial Narrow" panose="020B0604020202020204" pitchFamily="34" charset="0"/>
              <a:cs typeface="Arial Narrow" panose="020B0604020202020204" pitchFamily="34" charset="0"/>
            </a:rPr>
            <a:t>Central language units in curricula (</a:t>
          </a:r>
          <a:r>
            <a:rPr lang="en-GB" sz="2400" b="1" i="0" kern="1200" dirty="0" err="1">
              <a:latin typeface="Arial Narrow" panose="020B0604020202020204" pitchFamily="34" charset="0"/>
              <a:cs typeface="Arial Narrow" panose="020B0604020202020204" pitchFamily="34" charset="0"/>
            </a:rPr>
            <a:t>Feez</a:t>
          </a:r>
          <a:r>
            <a:rPr lang="en-GB" sz="2400" b="1" i="0" kern="1200" dirty="0">
              <a:latin typeface="Arial Narrow" panose="020B0604020202020204" pitchFamily="34" charset="0"/>
              <a:cs typeface="Arial Narrow" panose="020B0604020202020204" pitchFamily="34" charset="0"/>
            </a:rPr>
            <a:t> 2001; Kress 2007).</a:t>
          </a:r>
          <a:endParaRPr lang="en-ES" sz="2400" b="1" i="0" kern="1200" dirty="0">
            <a:latin typeface="Arial Narrow" panose="020B0604020202020204" pitchFamily="34" charset="0"/>
            <a:cs typeface="Arial Narrow" panose="020B0604020202020204" pitchFamily="34" charset="0"/>
          </a:endParaRPr>
        </a:p>
      </dsp:txBody>
      <dsp:txXfrm>
        <a:off x="4863617" y="241958"/>
        <a:ext cx="2781683" cy="1024485"/>
      </dsp:txXfrm>
    </dsp:sp>
    <dsp:sp modelId="{3F723904-5F3B-384F-AD3C-486ACBA2419B}">
      <dsp:nvSpPr>
        <dsp:cNvPr id="0" name=""/>
        <dsp:cNvSpPr/>
      </dsp:nvSpPr>
      <dsp:spPr>
        <a:xfrm rot="1119944">
          <a:off x="5807074" y="2948757"/>
          <a:ext cx="215097" cy="28520"/>
        </a:xfrm>
        <a:custGeom>
          <a:avLst/>
          <a:gdLst/>
          <a:ahLst/>
          <a:cxnLst/>
          <a:rect l="0" t="0" r="0" b="0"/>
          <a:pathLst>
            <a:path>
              <a:moveTo>
                <a:pt x="0" y="14260"/>
              </a:moveTo>
              <a:lnTo>
                <a:pt x="215097" y="142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GB" sz="2400" kern="1200"/>
        </a:p>
      </dsp:txBody>
      <dsp:txXfrm>
        <a:off x="5909245" y="2957640"/>
        <a:ext cx="10754" cy="10754"/>
      </dsp:txXfrm>
    </dsp:sp>
    <dsp:sp modelId="{9E626AF2-C145-8A41-BB54-81872093A96C}">
      <dsp:nvSpPr>
        <dsp:cNvPr id="0" name=""/>
        <dsp:cNvSpPr/>
      </dsp:nvSpPr>
      <dsp:spPr>
        <a:xfrm>
          <a:off x="5614389" y="2733350"/>
          <a:ext cx="3529610" cy="1448841"/>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b="1" i="0" kern="1200" dirty="0">
              <a:latin typeface="Arial Narrow" panose="020B0604020202020204" pitchFamily="34" charset="0"/>
              <a:cs typeface="Arial Narrow" panose="020B0604020202020204" pitchFamily="34" charset="0"/>
            </a:rPr>
            <a:t>Genre-based syllabus (Lorenzo, 2013; Sánchez-Perez, 2021)</a:t>
          </a:r>
          <a:endParaRPr lang="en-ES" sz="2400" b="1" i="0" kern="1200" dirty="0">
            <a:latin typeface="Arial Narrow" panose="020B0604020202020204" pitchFamily="34" charset="0"/>
            <a:cs typeface="Arial Narrow" panose="020B0604020202020204" pitchFamily="34" charset="0"/>
          </a:endParaRPr>
        </a:p>
      </dsp:txBody>
      <dsp:txXfrm>
        <a:off x="6131288" y="2945528"/>
        <a:ext cx="2495812" cy="1024485"/>
      </dsp:txXfrm>
    </dsp:sp>
    <dsp:sp modelId="{9BC4CAD8-78DB-4A4B-9FCD-280B8A6916D3}">
      <dsp:nvSpPr>
        <dsp:cNvPr id="0" name=""/>
        <dsp:cNvSpPr/>
      </dsp:nvSpPr>
      <dsp:spPr>
        <a:xfrm rot="10010786">
          <a:off x="3251116" y="2831312"/>
          <a:ext cx="241372" cy="28520"/>
        </a:xfrm>
        <a:custGeom>
          <a:avLst/>
          <a:gdLst/>
          <a:ahLst/>
          <a:cxnLst/>
          <a:rect l="0" t="0" r="0" b="0"/>
          <a:pathLst>
            <a:path>
              <a:moveTo>
                <a:pt x="0" y="14260"/>
              </a:moveTo>
              <a:lnTo>
                <a:pt x="241372" y="142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en-GB" sz="2400" kern="1200"/>
        </a:p>
      </dsp:txBody>
      <dsp:txXfrm rot="10800000">
        <a:off x="3365768" y="2839538"/>
        <a:ext cx="12068" cy="12068"/>
      </dsp:txXfrm>
    </dsp:sp>
    <dsp:sp modelId="{4D399611-E18F-254C-8438-ABBD913D1689}">
      <dsp:nvSpPr>
        <dsp:cNvPr id="0" name=""/>
        <dsp:cNvSpPr/>
      </dsp:nvSpPr>
      <dsp:spPr>
        <a:xfrm>
          <a:off x="0" y="2340814"/>
          <a:ext cx="3400417" cy="1790797"/>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GB" sz="2400" b="1" i="0" kern="1200" dirty="0">
              <a:latin typeface="Arial Narrow" panose="020B0604020202020204" pitchFamily="34" charset="0"/>
              <a:cs typeface="Arial Narrow" panose="020B0604020202020204" pitchFamily="34" charset="0"/>
            </a:rPr>
            <a:t>Textual properties of the discourse of the disciplines</a:t>
          </a:r>
          <a:endParaRPr lang="en-ES" sz="2400" b="1" i="0" kern="1200" dirty="0">
            <a:latin typeface="Arial Narrow" panose="020B0604020202020204" pitchFamily="34" charset="0"/>
            <a:cs typeface="Arial Narrow" panose="020B0604020202020204" pitchFamily="34" charset="0"/>
          </a:endParaRPr>
        </a:p>
      </dsp:txBody>
      <dsp:txXfrm>
        <a:off x="497980" y="2603070"/>
        <a:ext cx="2404457" cy="1266285"/>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C1AF1E-7EA5-3FF2-0D6D-E4F143EB202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ES"/>
          </a:p>
        </p:txBody>
      </p:sp>
      <p:sp>
        <p:nvSpPr>
          <p:cNvPr id="3" name="Date Placeholder 2">
            <a:extLst>
              <a:ext uri="{FF2B5EF4-FFF2-40B4-BE49-F238E27FC236}">
                <a16:creationId xmlns:a16="http://schemas.microsoft.com/office/drawing/2014/main" id="{961F2FDB-495A-B81E-8413-B429C95CE4B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62C3E6-1676-F74C-8311-49F1703A98B8}" type="datetimeFigureOut">
              <a:rPr lang="en-ES" smtClean="0"/>
              <a:t>04/30/2023</a:t>
            </a:fld>
            <a:endParaRPr lang="en-ES"/>
          </a:p>
        </p:txBody>
      </p:sp>
      <p:sp>
        <p:nvSpPr>
          <p:cNvPr id="4" name="Footer Placeholder 3">
            <a:extLst>
              <a:ext uri="{FF2B5EF4-FFF2-40B4-BE49-F238E27FC236}">
                <a16:creationId xmlns:a16="http://schemas.microsoft.com/office/drawing/2014/main" id="{462C0817-B96B-77BA-8BA1-F0CD195F529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ES"/>
          </a:p>
        </p:txBody>
      </p:sp>
      <p:sp>
        <p:nvSpPr>
          <p:cNvPr id="5" name="Slide Number Placeholder 4">
            <a:extLst>
              <a:ext uri="{FF2B5EF4-FFF2-40B4-BE49-F238E27FC236}">
                <a16:creationId xmlns:a16="http://schemas.microsoft.com/office/drawing/2014/main" id="{B9721FA6-2EB2-A703-1A34-C9B1870818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4671026-9B74-E440-9B58-80617FEB061D}" type="slidenum">
              <a:rPr lang="en-ES" smtClean="0"/>
              <a:t>‹Nr.›</a:t>
            </a:fld>
            <a:endParaRPr lang="en-ES"/>
          </a:p>
        </p:txBody>
      </p:sp>
    </p:spTree>
    <p:extLst>
      <p:ext uri="{BB962C8B-B14F-4D97-AF65-F5344CB8AC3E}">
        <p14:creationId xmlns:p14="http://schemas.microsoft.com/office/powerpoint/2010/main" val="27663846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dirty="0"/>
          </a:p>
        </p:txBody>
      </p:sp>
    </p:spTree>
  </p:cSld>
  <p:clrMap bg1="lt1" tx1="dk1" bg2="dk2" tx2="lt2" accent1="accent1" accent2="accent2" accent3="accent3" accent4="accent4" accent5="accent5" accent6="accent6" hlink="hlink" folHlink="folHlink"/>
  <p:hf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t>Good </a:t>
            </a:r>
            <a:r>
              <a:rPr lang="es-ES" dirty="0" err="1"/>
              <a:t>evening</a:t>
            </a:r>
            <a:r>
              <a:rPr lang="es-ES" dirty="0"/>
              <a:t> </a:t>
            </a:r>
            <a:r>
              <a:rPr lang="es-ES" dirty="0" err="1"/>
              <a:t>everybody</a:t>
            </a:r>
            <a:r>
              <a:rPr lang="es-ES" dirty="0"/>
              <a:t>, </a:t>
            </a:r>
            <a:r>
              <a:rPr lang="es-ES" dirty="0" err="1"/>
              <a:t>thank</a:t>
            </a:r>
            <a:r>
              <a:rPr lang="es-ES" dirty="0"/>
              <a:t> </a:t>
            </a:r>
            <a:r>
              <a:rPr lang="es-ES" dirty="0" err="1"/>
              <a:t>you</a:t>
            </a:r>
            <a:r>
              <a:rPr lang="es-ES" dirty="0"/>
              <a:t> </a:t>
            </a:r>
            <a:r>
              <a:rPr lang="es-ES" dirty="0" err="1"/>
              <a:t>to</a:t>
            </a:r>
            <a:r>
              <a:rPr lang="es-ES" dirty="0"/>
              <a:t> </a:t>
            </a:r>
            <a:r>
              <a:rPr lang="es-ES" dirty="0" err="1"/>
              <a:t>the</a:t>
            </a:r>
            <a:r>
              <a:rPr lang="es-ES" dirty="0"/>
              <a:t> HAN  and </a:t>
            </a:r>
            <a:r>
              <a:rPr lang="es-ES" dirty="0" err="1"/>
              <a:t>the</a:t>
            </a:r>
            <a:r>
              <a:rPr lang="es-ES" dirty="0"/>
              <a:t> </a:t>
            </a:r>
            <a:r>
              <a:rPr lang="es-ES" dirty="0" err="1"/>
              <a:t>coordination</a:t>
            </a:r>
            <a:r>
              <a:rPr lang="es-ES" dirty="0"/>
              <a:t> </a:t>
            </a:r>
            <a:r>
              <a:rPr lang="es-ES" dirty="0" err="1"/>
              <a:t>of</a:t>
            </a:r>
            <a:r>
              <a:rPr lang="es-ES" dirty="0"/>
              <a:t> CLIL4ALL </a:t>
            </a:r>
            <a:r>
              <a:rPr lang="es-ES" dirty="0" err="1"/>
              <a:t>for</a:t>
            </a:r>
            <a:r>
              <a:rPr lang="es-ES" dirty="0"/>
              <a:t> </a:t>
            </a:r>
            <a:r>
              <a:rPr lang="es-ES" dirty="0" err="1"/>
              <a:t>putting</a:t>
            </a:r>
            <a:r>
              <a:rPr lang="es-ES" dirty="0"/>
              <a:t> </a:t>
            </a:r>
            <a:r>
              <a:rPr lang="es-ES" dirty="0" err="1"/>
              <a:t>all</a:t>
            </a:r>
            <a:r>
              <a:rPr lang="es-ES" dirty="0"/>
              <a:t> </a:t>
            </a:r>
            <a:r>
              <a:rPr lang="es-ES" dirty="0" err="1"/>
              <a:t>this</a:t>
            </a:r>
            <a:r>
              <a:rPr lang="es-ES" dirty="0"/>
              <a:t> </a:t>
            </a:r>
            <a:r>
              <a:rPr lang="es-ES" dirty="0" err="1"/>
              <a:t>together</a:t>
            </a:r>
            <a:r>
              <a:rPr lang="es-ES" dirty="0"/>
              <a:t> and </a:t>
            </a:r>
            <a:r>
              <a:rPr lang="es-ES" dirty="0" err="1"/>
              <a:t>the</a:t>
            </a:r>
            <a:r>
              <a:rPr lang="es-ES" dirty="0"/>
              <a:t> </a:t>
            </a:r>
            <a:r>
              <a:rPr lang="es-ES" dirty="0" err="1"/>
              <a:t>invitation</a:t>
            </a:r>
            <a:r>
              <a:rPr lang="es-ES" dirty="0"/>
              <a:t> </a:t>
            </a:r>
            <a:r>
              <a:rPr lang="es-ES" dirty="0" err="1"/>
              <a:t>to</a:t>
            </a:r>
            <a:r>
              <a:rPr lang="es-ES" dirty="0"/>
              <a:t> </a:t>
            </a:r>
            <a:r>
              <a:rPr lang="es-ES" dirty="0" err="1"/>
              <a:t>have</a:t>
            </a:r>
            <a:r>
              <a:rPr lang="es-ES" dirty="0"/>
              <a:t> </a:t>
            </a:r>
            <a:r>
              <a:rPr lang="es-ES" dirty="0" err="1"/>
              <a:t>this</a:t>
            </a:r>
            <a:r>
              <a:rPr lang="es-ES" dirty="0"/>
              <a:t> workshop, I </a:t>
            </a:r>
            <a:r>
              <a:rPr lang="es-ES" dirty="0" err="1"/>
              <a:t>have</a:t>
            </a:r>
            <a:r>
              <a:rPr lang="es-ES" dirty="0"/>
              <a:t> </a:t>
            </a:r>
            <a:r>
              <a:rPr lang="es-ES" dirty="0" err="1"/>
              <a:t>to</a:t>
            </a:r>
            <a:r>
              <a:rPr lang="es-ES" dirty="0"/>
              <a:t> </a:t>
            </a:r>
            <a:r>
              <a:rPr lang="es-ES" dirty="0" err="1"/>
              <a:t>admit</a:t>
            </a:r>
            <a:r>
              <a:rPr lang="es-ES" dirty="0"/>
              <a:t> </a:t>
            </a:r>
            <a:r>
              <a:rPr lang="es-ES" dirty="0" err="1"/>
              <a:t>this</a:t>
            </a:r>
            <a:r>
              <a:rPr lang="es-ES" dirty="0"/>
              <a:t> </a:t>
            </a:r>
            <a:r>
              <a:rPr lang="es-ES" dirty="0" err="1"/>
              <a:t>came</a:t>
            </a:r>
            <a:r>
              <a:rPr lang="es-ES" dirty="0"/>
              <a:t> as a </a:t>
            </a:r>
            <a:r>
              <a:rPr lang="es-ES" dirty="0" err="1"/>
              <a:t>surprise</a:t>
            </a:r>
            <a:r>
              <a:rPr lang="es-ES" dirty="0"/>
              <a:t>, </a:t>
            </a:r>
            <a:r>
              <a:rPr lang="es-ES" dirty="0" err="1"/>
              <a:t>because</a:t>
            </a:r>
            <a:r>
              <a:rPr lang="es-ES" dirty="0"/>
              <a:t> </a:t>
            </a:r>
            <a:r>
              <a:rPr lang="es-ES" dirty="0" err="1"/>
              <a:t>we</a:t>
            </a:r>
            <a:r>
              <a:rPr lang="es-ES" dirty="0"/>
              <a:t> in </a:t>
            </a:r>
            <a:r>
              <a:rPr lang="es-ES" dirty="0" err="1"/>
              <a:t>fact</a:t>
            </a:r>
            <a:r>
              <a:rPr lang="es-ES" dirty="0"/>
              <a:t> </a:t>
            </a:r>
            <a:r>
              <a:rPr lang="es-ES" dirty="0" err="1"/>
              <a:t>proposed</a:t>
            </a:r>
            <a:r>
              <a:rPr lang="es-ES" dirty="0"/>
              <a:t> </a:t>
            </a:r>
            <a:r>
              <a:rPr lang="es-ES" dirty="0" err="1"/>
              <a:t>one</a:t>
            </a:r>
            <a:r>
              <a:rPr lang="es-ES" dirty="0"/>
              <a:t> </a:t>
            </a:r>
            <a:r>
              <a:rPr lang="es-ES" dirty="0" err="1"/>
              <a:t>originally</a:t>
            </a:r>
            <a:r>
              <a:rPr lang="es-ES" dirty="0"/>
              <a:t> </a:t>
            </a:r>
            <a:r>
              <a:rPr lang="es-ES" dirty="0" err="1"/>
              <a:t>but</a:t>
            </a:r>
            <a:r>
              <a:rPr lang="es-ES" dirty="0"/>
              <a:t> </a:t>
            </a:r>
            <a:r>
              <a:rPr lang="es-ES" dirty="0" err="1"/>
              <a:t>it</a:t>
            </a:r>
            <a:r>
              <a:rPr lang="es-ES" dirty="0"/>
              <a:t> </a:t>
            </a:r>
            <a:r>
              <a:rPr lang="es-ES" dirty="0" err="1"/>
              <a:t>wasn’t</a:t>
            </a:r>
            <a:r>
              <a:rPr lang="es-ES" dirty="0"/>
              <a:t> </a:t>
            </a:r>
            <a:r>
              <a:rPr lang="es-ES" dirty="0" err="1"/>
              <a:t>programmed</a:t>
            </a:r>
            <a:r>
              <a:rPr lang="es-ES" dirty="0"/>
              <a:t> in </a:t>
            </a:r>
            <a:r>
              <a:rPr lang="es-ES" dirty="0" err="1"/>
              <a:t>the</a:t>
            </a:r>
            <a:r>
              <a:rPr lang="es-ES" dirty="0"/>
              <a:t> </a:t>
            </a:r>
            <a:r>
              <a:rPr lang="es-ES" dirty="0" err="1"/>
              <a:t>first</a:t>
            </a:r>
            <a:r>
              <a:rPr lang="es-ES" dirty="0"/>
              <a:t> versión </a:t>
            </a:r>
            <a:r>
              <a:rPr lang="es-ES" dirty="0" err="1"/>
              <a:t>if</a:t>
            </a:r>
            <a:r>
              <a:rPr lang="es-ES" dirty="0"/>
              <a:t> I </a:t>
            </a:r>
            <a:r>
              <a:rPr lang="es-ES" dirty="0" err="1"/>
              <a:t>remember</a:t>
            </a:r>
            <a:r>
              <a:rPr lang="es-ES" dirty="0"/>
              <a:t> </a:t>
            </a:r>
            <a:r>
              <a:rPr lang="es-ES" dirty="0" err="1"/>
              <a:t>properly</a:t>
            </a:r>
            <a:r>
              <a:rPr lang="es-ES" dirty="0"/>
              <a:t>.. </a:t>
            </a:r>
          </a:p>
          <a:p>
            <a:pPr marL="0" lvl="0" indent="0" algn="l" rtl="0">
              <a:spcBef>
                <a:spcPts val="0"/>
              </a:spcBef>
              <a:spcAft>
                <a:spcPts val="0"/>
              </a:spcAft>
              <a:buNone/>
            </a:pPr>
            <a:endParaRPr lang="es-ES" dirty="0"/>
          </a:p>
          <a:p>
            <a:pPr marL="0" lvl="0" indent="0" algn="l" rtl="0">
              <a:spcBef>
                <a:spcPts val="0"/>
              </a:spcBef>
              <a:spcAft>
                <a:spcPts val="0"/>
              </a:spcAft>
              <a:buNone/>
            </a:pPr>
            <a:r>
              <a:rPr lang="es-ES" dirty="0" err="1"/>
              <a:t>Welcome</a:t>
            </a:r>
            <a:r>
              <a:rPr lang="es-ES" dirty="0"/>
              <a:t> </a:t>
            </a:r>
            <a:r>
              <a:rPr lang="es-ES" dirty="0" err="1"/>
              <a:t>to</a:t>
            </a:r>
            <a:r>
              <a:rPr lang="es-ES" dirty="0"/>
              <a:t> </a:t>
            </a:r>
            <a:r>
              <a:rPr lang="es-ES" dirty="0" err="1"/>
              <a:t>this</a:t>
            </a:r>
            <a:r>
              <a:rPr lang="es-ES" dirty="0"/>
              <a:t> workshop </a:t>
            </a:r>
            <a:r>
              <a:rPr lang="es-ES" dirty="0" err="1"/>
              <a:t>on</a:t>
            </a:r>
            <a:r>
              <a:rPr lang="es-ES" dirty="0"/>
              <a:t> </a:t>
            </a:r>
            <a:r>
              <a:rPr lang="es-ES" dirty="0" err="1"/>
              <a:t>Materials</a:t>
            </a:r>
            <a:r>
              <a:rPr lang="es-ES" dirty="0"/>
              <a:t> </a:t>
            </a:r>
            <a:r>
              <a:rPr lang="es-ES" dirty="0" err="1"/>
              <a:t>development</a:t>
            </a:r>
            <a:r>
              <a:rPr lang="es-ES" dirty="0"/>
              <a:t> as </a:t>
            </a:r>
            <a:r>
              <a:rPr lang="es-ES" dirty="0" err="1"/>
              <a:t>one</a:t>
            </a:r>
            <a:r>
              <a:rPr lang="es-ES" dirty="0"/>
              <a:t> </a:t>
            </a:r>
            <a:r>
              <a:rPr lang="es-ES" dirty="0" err="1"/>
              <a:t>of</a:t>
            </a:r>
            <a:r>
              <a:rPr lang="es-ES" dirty="0"/>
              <a:t> </a:t>
            </a:r>
            <a:r>
              <a:rPr lang="es-ES" dirty="0" err="1"/>
              <a:t>the</a:t>
            </a:r>
            <a:r>
              <a:rPr lang="es-ES" dirty="0"/>
              <a:t> </a:t>
            </a:r>
            <a:r>
              <a:rPr lang="es-ES" dirty="0" err="1"/>
              <a:t>key</a:t>
            </a:r>
            <a:r>
              <a:rPr lang="es-ES" dirty="0"/>
              <a:t> </a:t>
            </a:r>
            <a:r>
              <a:rPr lang="es-ES" dirty="0" err="1"/>
              <a:t>elemensts</a:t>
            </a:r>
            <a:r>
              <a:rPr lang="es-ES" dirty="0"/>
              <a:t> </a:t>
            </a:r>
            <a:r>
              <a:rPr lang="es-ES" dirty="0" err="1"/>
              <a:t>of</a:t>
            </a:r>
            <a:r>
              <a:rPr lang="es-ES" dirty="0"/>
              <a:t> ICLHE </a:t>
            </a:r>
            <a:r>
              <a:rPr lang="es-ES" dirty="0" err="1"/>
              <a:t>sustainability</a:t>
            </a:r>
            <a:r>
              <a:rPr lang="es-ES" dirty="0"/>
              <a:t>.</a:t>
            </a:r>
          </a:p>
          <a:p>
            <a:pPr marL="0" lvl="0" indent="0" algn="l" rtl="0">
              <a:spcBef>
                <a:spcPts val="0"/>
              </a:spcBef>
              <a:spcAft>
                <a:spcPts val="0"/>
              </a:spcAft>
              <a:buNone/>
            </a:pPr>
            <a:endParaRPr lang="es-ES" dirty="0"/>
          </a:p>
          <a:p>
            <a:pPr marL="0" lvl="0" indent="0" algn="l" rtl="0">
              <a:spcBef>
                <a:spcPts val="0"/>
              </a:spcBef>
              <a:spcAft>
                <a:spcPts val="0"/>
              </a:spcAft>
              <a:buNone/>
            </a:pPr>
            <a:r>
              <a:rPr lang="es-ES" dirty="0" err="1"/>
              <a:t>Well</a:t>
            </a:r>
            <a:r>
              <a:rPr lang="es-ES" dirty="0"/>
              <a:t>, </a:t>
            </a:r>
            <a:r>
              <a:rPr lang="es-ES" dirty="0" err="1"/>
              <a:t>we</a:t>
            </a:r>
            <a:r>
              <a:rPr lang="es-ES" dirty="0"/>
              <a:t> </a:t>
            </a:r>
            <a:r>
              <a:rPr lang="es-ES" dirty="0" err="1"/>
              <a:t>have</a:t>
            </a:r>
            <a:r>
              <a:rPr lang="es-ES" dirty="0"/>
              <a:t> </a:t>
            </a:r>
            <a:r>
              <a:rPr lang="es-ES" dirty="0" err="1"/>
              <a:t>been</a:t>
            </a:r>
            <a:r>
              <a:rPr lang="es-ES" dirty="0"/>
              <a:t> </a:t>
            </a:r>
            <a:r>
              <a:rPr lang="es-ES" dirty="0" err="1"/>
              <a:t>involved</a:t>
            </a:r>
            <a:r>
              <a:rPr lang="es-ES" dirty="0"/>
              <a:t> in </a:t>
            </a:r>
            <a:r>
              <a:rPr lang="es-ES" dirty="0" err="1"/>
              <a:t>the</a:t>
            </a:r>
            <a:r>
              <a:rPr lang="es-ES" dirty="0"/>
              <a:t> </a:t>
            </a:r>
            <a:r>
              <a:rPr lang="es-ES" dirty="0" err="1"/>
              <a:t>design</a:t>
            </a:r>
            <a:r>
              <a:rPr lang="es-ES" dirty="0"/>
              <a:t> and </a:t>
            </a:r>
            <a:r>
              <a:rPr lang="es-ES" dirty="0" err="1"/>
              <a:t>implementation</a:t>
            </a:r>
            <a:r>
              <a:rPr lang="es-ES" dirty="0"/>
              <a:t> </a:t>
            </a:r>
            <a:r>
              <a:rPr lang="es-ES" dirty="0" err="1"/>
              <a:t>of</a:t>
            </a:r>
            <a:r>
              <a:rPr lang="es-ES" dirty="0"/>
              <a:t> HIGHER EDUCATION CLIL, NOW ICLHE </a:t>
            </a:r>
            <a:r>
              <a:rPr lang="es-ES" dirty="0" err="1"/>
              <a:t>for</a:t>
            </a:r>
            <a:r>
              <a:rPr lang="es-ES" dirty="0"/>
              <a:t> a </a:t>
            </a:r>
            <a:r>
              <a:rPr lang="es-ES" dirty="0" err="1"/>
              <a:t>while</a:t>
            </a:r>
            <a:r>
              <a:rPr lang="es-ES" dirty="0"/>
              <a:t>. OUT </a:t>
            </a:r>
            <a:r>
              <a:rPr lang="es-ES" dirty="0" err="1"/>
              <a:t>of</a:t>
            </a:r>
            <a:r>
              <a:rPr lang="es-ES" dirty="0"/>
              <a:t> </a:t>
            </a:r>
            <a:r>
              <a:rPr lang="es-ES" dirty="0" err="1"/>
              <a:t>experience</a:t>
            </a:r>
            <a:r>
              <a:rPr lang="es-ES" dirty="0"/>
              <a:t> in </a:t>
            </a:r>
            <a:r>
              <a:rPr lang="es-ES" dirty="0" err="1"/>
              <a:t>teacher</a:t>
            </a:r>
            <a:r>
              <a:rPr lang="es-ES" dirty="0"/>
              <a:t> training and </a:t>
            </a:r>
            <a:r>
              <a:rPr lang="es-ES" dirty="0" err="1"/>
              <a:t>the</a:t>
            </a:r>
            <a:r>
              <a:rPr lang="es-ES" dirty="0"/>
              <a:t> </a:t>
            </a:r>
            <a:r>
              <a:rPr lang="es-ES" dirty="0" err="1"/>
              <a:t>view</a:t>
            </a:r>
            <a:r>
              <a:rPr lang="es-ES" dirty="0"/>
              <a:t> </a:t>
            </a:r>
            <a:r>
              <a:rPr lang="es-ES" dirty="0" err="1"/>
              <a:t>we</a:t>
            </a:r>
            <a:r>
              <a:rPr lang="es-ES" dirty="0"/>
              <a:t> </a:t>
            </a:r>
            <a:r>
              <a:rPr lang="es-ES" dirty="0" err="1"/>
              <a:t>have</a:t>
            </a:r>
            <a:r>
              <a:rPr lang="es-ES" dirty="0"/>
              <a:t> </a:t>
            </a:r>
            <a:r>
              <a:rPr lang="es-ES" dirty="0" err="1"/>
              <a:t>had</a:t>
            </a:r>
            <a:r>
              <a:rPr lang="es-ES" dirty="0"/>
              <a:t> </a:t>
            </a:r>
            <a:r>
              <a:rPr lang="es-ES" dirty="0" err="1"/>
              <a:t>to</a:t>
            </a:r>
            <a:r>
              <a:rPr lang="es-ES" dirty="0"/>
              <a:t> </a:t>
            </a:r>
            <a:r>
              <a:rPr lang="es-ES" dirty="0" err="1"/>
              <a:t>the</a:t>
            </a:r>
            <a:r>
              <a:rPr lang="es-ES" dirty="0"/>
              <a:t> </a:t>
            </a:r>
            <a:r>
              <a:rPr lang="es-ES" dirty="0" err="1"/>
              <a:t>educational</a:t>
            </a:r>
            <a:r>
              <a:rPr lang="es-ES" dirty="0"/>
              <a:t>  sites </a:t>
            </a:r>
            <a:r>
              <a:rPr lang="es-ES" dirty="0" err="1"/>
              <a:t>of</a:t>
            </a:r>
            <a:r>
              <a:rPr lang="es-ES" dirty="0"/>
              <a:t> </a:t>
            </a:r>
            <a:r>
              <a:rPr lang="es-ES" dirty="0" err="1"/>
              <a:t>different</a:t>
            </a:r>
            <a:r>
              <a:rPr lang="es-ES" dirty="0"/>
              <a:t> </a:t>
            </a:r>
            <a:r>
              <a:rPr lang="es-ES" dirty="0" err="1"/>
              <a:t>universities</a:t>
            </a:r>
            <a:r>
              <a:rPr lang="es-ES" dirty="0"/>
              <a:t>, </a:t>
            </a:r>
            <a:r>
              <a:rPr lang="es-ES" dirty="0" err="1"/>
              <a:t>our</a:t>
            </a:r>
            <a:r>
              <a:rPr lang="es-ES" dirty="0"/>
              <a:t>  </a:t>
            </a:r>
            <a:r>
              <a:rPr lang="es-ES" dirty="0" err="1"/>
              <a:t>perception</a:t>
            </a:r>
            <a:r>
              <a:rPr lang="es-ES" dirty="0"/>
              <a:t> </a:t>
            </a:r>
            <a:r>
              <a:rPr lang="es-ES" dirty="0" err="1"/>
              <a:t>is</a:t>
            </a:r>
            <a:r>
              <a:rPr lang="es-ES" dirty="0"/>
              <a:t> </a:t>
            </a:r>
            <a:r>
              <a:rPr lang="es-ES" dirty="0" err="1"/>
              <a:t>that</a:t>
            </a:r>
            <a:r>
              <a:rPr lang="es-ES" dirty="0"/>
              <a:t> </a:t>
            </a:r>
            <a:r>
              <a:rPr lang="es-ES" b="1" dirty="0"/>
              <a:t>NEXT SLIDE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spcBef>
                <a:spcPts val="0"/>
              </a:spcBef>
              <a:spcAft>
                <a:spcPts val="0"/>
              </a:spcAft>
            </a:pPr>
            <a:r>
              <a:rPr lang="en-GB" sz="1100" b="0" i="0" u="none" strike="noStrike" cap="none" dirty="0">
                <a:solidFill>
                  <a:srgbClr val="000000"/>
                </a:solidFill>
                <a:effectLst/>
                <a:latin typeface="Arial"/>
                <a:ea typeface="Arial"/>
                <a:cs typeface="Arial"/>
                <a:sym typeface="Arial"/>
              </a:rPr>
              <a:t>Since </a:t>
            </a:r>
            <a:r>
              <a:rPr lang="en-GB" sz="1100" b="1" i="0" u="sng" strike="noStrike" cap="none" dirty="0">
                <a:solidFill>
                  <a:srgbClr val="000000"/>
                </a:solidFill>
                <a:effectLst/>
                <a:latin typeface="Arial"/>
                <a:ea typeface="Arial"/>
                <a:cs typeface="Arial"/>
                <a:sym typeface="Arial"/>
              </a:rPr>
              <a:t>learning as a cognitive event </a:t>
            </a:r>
            <a:r>
              <a:rPr lang="en-GB" sz="1100" b="0" i="0" u="none" strike="noStrike" cap="none" dirty="0">
                <a:solidFill>
                  <a:srgbClr val="000000"/>
                </a:solidFill>
                <a:effectLst/>
                <a:latin typeface="Arial"/>
                <a:ea typeface="Arial"/>
                <a:cs typeface="Arial"/>
                <a:sym typeface="Arial"/>
              </a:rPr>
              <a:t>is not directly observable, SO WE HAVE TO RELY ON  </a:t>
            </a:r>
            <a:r>
              <a:rPr lang="en-GB" sz="1100" b="1" i="0" u="sng" strike="noStrike" cap="none" dirty="0">
                <a:solidFill>
                  <a:srgbClr val="000000"/>
                </a:solidFill>
                <a:effectLst/>
                <a:latin typeface="Arial"/>
                <a:ea typeface="Arial"/>
                <a:cs typeface="Arial"/>
                <a:sym typeface="Arial"/>
              </a:rPr>
              <a:t>observable analogues</a:t>
            </a:r>
            <a:r>
              <a:rPr lang="en-GB" sz="1100" b="0" i="0" u="none" strike="noStrike" cap="none" dirty="0">
                <a:solidFill>
                  <a:srgbClr val="000000"/>
                </a:solidFill>
                <a:effectLst/>
                <a:latin typeface="Arial"/>
                <a:ea typeface="Arial"/>
                <a:cs typeface="Arial"/>
                <a:sym typeface="Arial"/>
              </a:rPr>
              <a:t>. In the case of ICLHE, these analogues are to be sought in the classrooms and the </a:t>
            </a:r>
            <a:r>
              <a:rPr lang="en-GB" sz="1100" b="1" i="0" u="sng" strike="noStrike" cap="none" dirty="0">
                <a:solidFill>
                  <a:srgbClr val="000000"/>
                </a:solidFill>
                <a:effectLst/>
                <a:latin typeface="Arial"/>
                <a:ea typeface="Arial"/>
                <a:cs typeface="Arial"/>
                <a:sym typeface="Arial"/>
              </a:rPr>
              <a:t>discursive interaction between teachers and learners </a:t>
            </a:r>
            <a:r>
              <a:rPr lang="en-GB" sz="1100" b="0" i="0" u="none" strike="noStrike" cap="none" dirty="0">
                <a:solidFill>
                  <a:srgbClr val="000000"/>
                </a:solidFill>
                <a:effectLst/>
                <a:latin typeface="Arial"/>
                <a:ea typeface="Arial"/>
                <a:cs typeface="Arial"/>
                <a:sym typeface="Arial"/>
              </a:rPr>
              <a:t>in them</a:t>
            </a:r>
          </a:p>
          <a:p>
            <a:pPr marL="171450" lvl="0" indent="-171450" algn="l" rtl="0">
              <a:spcBef>
                <a:spcPts val="0"/>
              </a:spcBef>
              <a:spcAft>
                <a:spcPts val="0"/>
              </a:spcAft>
            </a:pPr>
            <a:r>
              <a:rPr lang="en-GB" sz="1100" b="0" i="0" u="none" strike="noStrike" cap="none" dirty="0">
                <a:solidFill>
                  <a:srgbClr val="000000"/>
                </a:solidFill>
                <a:effectLst/>
                <a:latin typeface="Arial"/>
                <a:ea typeface="Arial"/>
                <a:cs typeface="Arial"/>
                <a:sym typeface="Arial"/>
              </a:rPr>
              <a:t>this is where </a:t>
            </a:r>
            <a:r>
              <a:rPr lang="en-GB" sz="1100" b="1" i="0" u="none" strike="noStrike" cap="none" dirty="0">
                <a:solidFill>
                  <a:srgbClr val="000000"/>
                </a:solidFill>
                <a:effectLst/>
                <a:latin typeface="Arial"/>
                <a:ea typeface="Arial"/>
                <a:cs typeface="Arial"/>
                <a:sym typeface="Arial"/>
              </a:rPr>
              <a:t>CONTENTS  are ‘talked into being’</a:t>
            </a:r>
            <a:r>
              <a:rPr lang="en-GB" sz="1100" b="0" i="0" u="none" strike="noStrike" cap="none" dirty="0">
                <a:solidFill>
                  <a:srgbClr val="000000"/>
                </a:solidFill>
                <a:effectLst/>
                <a:latin typeface="Arial"/>
                <a:ea typeface="Arial"/>
                <a:cs typeface="Arial"/>
                <a:sym typeface="Arial"/>
              </a:rPr>
              <a:t> (e.g. Edwards &amp; Mercer, 1987; </a:t>
            </a:r>
            <a:r>
              <a:rPr lang="en-GB" sz="1100" b="0" i="0" u="none" strike="noStrike" cap="none" dirty="0" err="1">
                <a:solidFill>
                  <a:srgbClr val="000000"/>
                </a:solidFill>
                <a:effectLst/>
                <a:latin typeface="Arial"/>
                <a:ea typeface="Arial"/>
                <a:cs typeface="Arial"/>
                <a:sym typeface="Arial"/>
              </a:rPr>
              <a:t>Ehlich</a:t>
            </a:r>
            <a:r>
              <a:rPr lang="en-GB" sz="1100" b="0" i="0" u="none" strike="noStrike" cap="none" dirty="0">
                <a:solidFill>
                  <a:srgbClr val="000000"/>
                </a:solidFill>
                <a:effectLst/>
                <a:latin typeface="Arial"/>
                <a:ea typeface="Arial"/>
                <a:cs typeface="Arial"/>
                <a:sym typeface="Arial"/>
              </a:rPr>
              <a:t> &amp; </a:t>
            </a:r>
            <a:r>
              <a:rPr lang="en-GB" sz="1100" b="0" i="0" u="none" strike="noStrike" cap="none" dirty="0" err="1">
                <a:solidFill>
                  <a:srgbClr val="000000"/>
                </a:solidFill>
                <a:effectLst/>
                <a:latin typeface="Arial"/>
                <a:ea typeface="Arial"/>
                <a:cs typeface="Arial"/>
                <a:sym typeface="Arial"/>
              </a:rPr>
              <a:t>Rehbein</a:t>
            </a:r>
            <a:r>
              <a:rPr lang="en-GB" sz="1100" b="0" i="0" u="none" strike="noStrike" cap="none" dirty="0">
                <a:solidFill>
                  <a:srgbClr val="000000"/>
                </a:solidFill>
                <a:effectLst/>
                <a:latin typeface="Arial"/>
                <a:ea typeface="Arial"/>
                <a:cs typeface="Arial"/>
                <a:sym typeface="Arial"/>
              </a:rPr>
              <a:t>, 1986; Mercer, 2000; Wells, 1999). </a:t>
            </a:r>
            <a:r>
              <a:rPr lang="en-GB" sz="1100" b="1" i="0" u="none" strike="noStrike" cap="none" dirty="0">
                <a:solidFill>
                  <a:srgbClr val="000000"/>
                </a:solidFill>
                <a:effectLst/>
                <a:latin typeface="Arial"/>
                <a:ea typeface="Arial"/>
                <a:cs typeface="Arial"/>
                <a:sym typeface="Arial"/>
              </a:rPr>
              <a:t>SO….TO ACHIEVE THIS GOAL….WE NEED INTERACTION &amp; NEGOTIATION</a:t>
            </a:r>
            <a:endParaRPr lang="en-GB" sz="1100" b="0" i="0" u="none" strike="noStrike" cap="none" dirty="0">
              <a:solidFill>
                <a:srgbClr val="000000"/>
              </a:solidFill>
              <a:effectLst/>
              <a:latin typeface="Arial"/>
              <a:ea typeface="Arial"/>
              <a:cs typeface="Arial"/>
              <a:sym typeface="Arial"/>
            </a:endParaRPr>
          </a:p>
          <a:p>
            <a:endParaRPr lang="en-ES" dirty="0"/>
          </a:p>
        </p:txBody>
      </p:sp>
    </p:spTree>
    <p:extLst>
      <p:ext uri="{BB962C8B-B14F-4D97-AF65-F5344CB8AC3E}">
        <p14:creationId xmlns:p14="http://schemas.microsoft.com/office/powerpoint/2010/main" val="1987344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LET ME now focus on CDF, THE LAST ELEMENT TO BE INCLUDED in the tool we are proposing today is that of the CDF.</a:t>
            </a:r>
          </a:p>
          <a:p>
            <a:pPr marL="0" lvl="0" indent="0" algn="l" rtl="0">
              <a:spcBef>
                <a:spcPts val="0"/>
              </a:spcBef>
              <a:spcAft>
                <a:spcPts val="0"/>
              </a:spcAft>
              <a:buNone/>
            </a:pPr>
            <a:r>
              <a:rPr lang="en-GB" dirty="0"/>
              <a:t>We come here to the juicy part of the cake CDF</a:t>
            </a:r>
          </a:p>
          <a:p>
            <a:pPr marL="0" lvl="0" indent="0" algn="l" rtl="0">
              <a:spcBef>
                <a:spcPts val="0"/>
              </a:spcBef>
              <a:spcAft>
                <a:spcPts val="0"/>
              </a:spcAft>
              <a:buNone/>
            </a:pPr>
            <a:r>
              <a:rPr lang="en-GB" dirty="0"/>
              <a:t>THEY ARE “VERBAL ROUTINES that have arisen in answer to recurring demands” (p. 29) within disciplines. That is, </a:t>
            </a:r>
            <a:r>
              <a:rPr lang="en-GB" b="1" dirty="0"/>
              <a:t>PARTICIPANT VERBALISATIONS </a:t>
            </a:r>
            <a:r>
              <a:rPr lang="en-GB" b="0" dirty="0"/>
              <a:t>that represent KNOWLEDGE OBJECTS”, that are constitutive of learning themselves. AND….NEXT SLIDE</a:t>
            </a:r>
          </a:p>
          <a:p>
            <a:pPr marL="0" lvl="0" indent="0" algn="l" rtl="0">
              <a:spcBef>
                <a:spcPts val="0"/>
              </a:spcBef>
              <a:spcAft>
                <a:spcPts val="0"/>
              </a:spcAft>
              <a:buNone/>
            </a:pPr>
            <a:endParaRPr lang="en-GB" b="0" dirty="0"/>
          </a:p>
          <a:p>
            <a:r>
              <a:rPr lang="en-ES" dirty="0"/>
              <a:t>THERE ARE SOME STUDIES</a:t>
            </a:r>
            <a:r>
              <a:rPr lang="en-ES" b="0" dirty="0"/>
              <a:t> </a:t>
            </a:r>
            <a:r>
              <a:rPr lang="en-GB" b="1" dirty="0" err="1"/>
              <a:t>DoÍz</a:t>
            </a:r>
            <a:r>
              <a:rPr lang="en-GB" b="1" dirty="0"/>
              <a:t>, A., &amp; </a:t>
            </a:r>
            <a:r>
              <a:rPr lang="en-GB" b="1" dirty="0" err="1"/>
              <a:t>Lasagabaster</a:t>
            </a:r>
            <a:r>
              <a:rPr lang="en-GB" b="1" dirty="0"/>
              <a:t>, D. </a:t>
            </a:r>
            <a:r>
              <a:rPr lang="en-GB" dirty="0"/>
              <a:t>(2021) show how the LECTURERS use COMPLEX  CDF, (they use  “in the transmission of knowledge”) and </a:t>
            </a:r>
            <a:r>
              <a:rPr lang="en-GB" sz="4400" b="1" dirty="0"/>
              <a:t>Breeze &amp; </a:t>
            </a:r>
            <a:r>
              <a:rPr lang="en-GB" sz="4400" b="1" dirty="0" err="1"/>
              <a:t>Dafouz</a:t>
            </a:r>
            <a:r>
              <a:rPr lang="en-GB" sz="4400" b="1" dirty="0"/>
              <a:t> </a:t>
            </a:r>
            <a:r>
              <a:rPr lang="en-GB" dirty="0"/>
              <a:t>(2017) show how university students use them in exams,  but unfortunately there is a dearth of studies on how to promote their use on the side of the students. </a:t>
            </a:r>
            <a:endParaRPr lang="en-ES" dirty="0"/>
          </a:p>
          <a:p>
            <a:endParaRPr lang="en-GB" dirty="0"/>
          </a:p>
          <a:p>
            <a:pPr marL="0" lvl="0" indent="0" algn="l" rtl="0">
              <a:spcBef>
                <a:spcPts val="0"/>
              </a:spcBef>
              <a:spcAft>
                <a:spcPts val="0"/>
              </a:spcAft>
              <a:buNone/>
            </a:pPr>
            <a:r>
              <a:rPr lang="en-GB" dirty="0"/>
              <a:t>BECAUSE….</a:t>
            </a:r>
          </a:p>
          <a:p>
            <a:pPr marL="0" lvl="0" indent="0" algn="l" rtl="0">
              <a:spcBef>
                <a:spcPts val="0"/>
              </a:spcBef>
              <a:spcAft>
                <a:spcPts val="0"/>
              </a:spcAft>
              <a:buNone/>
            </a:pPr>
            <a:endParaRPr lang="en-GB" dirty="0"/>
          </a:p>
          <a:p>
            <a:pPr marL="171450" lvl="0" indent="-171450" algn="l" rtl="0">
              <a:spcBef>
                <a:spcPts val="0"/>
              </a:spcBef>
              <a:spcAft>
                <a:spcPts val="0"/>
              </a:spcAft>
            </a:pPr>
            <a:endParaRPr lang="en-GB" sz="1100" b="0" i="0" u="none" strike="noStrike" cap="none" dirty="0">
              <a:solidFill>
                <a:srgbClr val="000000"/>
              </a:solidFill>
              <a:effectLst/>
              <a:latin typeface="Arial"/>
              <a:ea typeface="Arial"/>
              <a:cs typeface="Arial"/>
              <a:sym typeface="Arial"/>
            </a:endParaRPr>
          </a:p>
          <a:p>
            <a:pPr marL="171450" lvl="0" indent="-171450" algn="l" rtl="0">
              <a:spcBef>
                <a:spcPts val="0"/>
              </a:spcBef>
              <a:spcAft>
                <a:spcPts val="0"/>
              </a:spcAft>
            </a:pPr>
            <a:r>
              <a:rPr lang="en-GB" sz="1100" b="1" i="0" u="none" strike="noStrike" cap="none" dirty="0">
                <a:solidFill>
                  <a:srgbClr val="000000"/>
                </a:solidFill>
                <a:effectLst/>
                <a:latin typeface="Arial"/>
                <a:ea typeface="Arial"/>
                <a:cs typeface="Arial"/>
                <a:sym typeface="Arial"/>
              </a:rPr>
              <a:t>participant verbalisations</a:t>
            </a:r>
            <a:r>
              <a:rPr lang="en-GB" sz="1100" b="0" i="0" u="none" strike="noStrike" cap="none" dirty="0">
                <a:solidFill>
                  <a:srgbClr val="000000"/>
                </a:solidFill>
                <a:effectLst/>
                <a:latin typeface="Arial"/>
                <a:ea typeface="Arial"/>
                <a:cs typeface="Arial"/>
                <a:sym typeface="Arial"/>
              </a:rPr>
              <a:t>, which make the learning matter intersubjectively accessible and represent knowledge objects, thought processes and epistemological stance, are constitutive of learning itself. These verbal actions I call cognitive discourse functions (sometimes also referred to as academic language functions). CDFs thus are verbal routines that have arisen in answer to recurring demands while dealing with curricular content, knowledge items and abstract thought. The actional demands as such (e.g. classifying, hypothesising) and the requirement that students demonstrate the ability to enact them, are regular features in today’s competence oriented school-curricula</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t>WE'VE NOW COME TO THE ICING OF THE PECHA-KUCHA, </a:t>
            </a:r>
            <a:r>
              <a:rPr lang="es-ES" dirty="0" err="1"/>
              <a:t>following</a:t>
            </a:r>
            <a:r>
              <a:rPr lang="es-ES" dirty="0"/>
              <a:t>, Morton 2020</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35ed75ccf_0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35ed75ccf_0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sz="1100" dirty="0"/>
              <a:t>PROCEDURE: 1 Lecture / 2. </a:t>
            </a:r>
          </a:p>
          <a:p>
            <a:r>
              <a:rPr lang="en-GB" sz="1100" dirty="0"/>
              <a:t>THEY MAY BE USED AS A BRIDGE linking</a:t>
            </a:r>
          </a:p>
          <a:p>
            <a:pPr lvl="1"/>
            <a:r>
              <a:rPr lang="en-GB" sz="1100" dirty="0"/>
              <a:t>content learning objectives </a:t>
            </a:r>
          </a:p>
          <a:p>
            <a:pPr lvl="1"/>
            <a:r>
              <a:rPr lang="en-GB" sz="1100" dirty="0"/>
              <a:t>the specific types of communication (literacies) associated with academic subjects</a:t>
            </a:r>
          </a:p>
          <a:p>
            <a:pPr lvl="1"/>
            <a:r>
              <a:rPr lang="en-GB" sz="1100" dirty="0"/>
              <a:t>language used to express knowledge and thinking. </a:t>
            </a:r>
          </a:p>
          <a:p>
            <a:endParaRPr lang="en-GB" sz="1100" dirty="0"/>
          </a:p>
          <a:p>
            <a:r>
              <a:rPr lang="en-GB" sz="1100" b="1" dirty="0"/>
              <a:t>DIFFERENT DISCIPLINES have their own specific types of communication</a:t>
            </a:r>
            <a:r>
              <a:rPr lang="en-GB" sz="1100" dirty="0"/>
              <a:t>, (Sanchez-Pérez, 2021)most often seen in the </a:t>
            </a:r>
            <a:r>
              <a:rPr lang="en-GB" sz="1100" b="1" dirty="0"/>
              <a:t>text types (or GENRES) </a:t>
            </a:r>
            <a:r>
              <a:rPr lang="en-GB" sz="1100" dirty="0"/>
              <a:t>which are typically used.</a:t>
            </a:r>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b="1" dirty="0"/>
              <a:t>THE GENRES </a:t>
            </a:r>
            <a:r>
              <a:rPr lang="en-GB" dirty="0"/>
              <a:t>which are typically used in a discipline are the TEXTUAL RESULT OF SOCIAL INTERACTION, including the TEXTUAL PROPERTIES of the DISCIPLINE. FEEZ 2001 AND KRESS 2007 in fact propose that GENRES SHOULD BE THE CENTRAL UNITS IN CURRICULA (LORENZO, 2013, FOR APPLYING THIS TO CLIL) </a:t>
            </a:r>
          </a:p>
          <a:p>
            <a:pPr marL="0" lvl="0" indent="0" algn="l" rtl="0">
              <a:spcBef>
                <a:spcPts val="0"/>
              </a:spcBef>
              <a:spcAft>
                <a:spcPts val="0"/>
              </a:spcAft>
              <a:buNone/>
            </a:pPr>
            <a:endParaRPr lang="en-GB" dirty="0"/>
          </a:p>
          <a:p>
            <a:pPr marL="0" lvl="0" indent="0" algn="l" rtl="0">
              <a:spcBef>
                <a:spcPts val="0"/>
              </a:spcBef>
              <a:spcAft>
                <a:spcPts val="0"/>
              </a:spcAft>
              <a:buNone/>
            </a:pPr>
            <a:r>
              <a:rPr lang="en-GB" b="1" dirty="0"/>
              <a:t>So IN THE LIGHT OF ALL THIS…WE HAVE READAPTED CYNTHIA’S RUBRIC FOR MATERIAL EVALUATION INTO A DECLARATION OF INTENT AND SELF-EVALUATION TOOL FOR THE PRACTICIONERS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genre-based syllabus (Lorenzo, 2013)</a:t>
            </a:r>
          </a:p>
          <a:p>
            <a:r>
              <a:rPr lang="en-GB" sz="1100" b="0" i="0" u="none" strike="noStrike" cap="none" dirty="0">
                <a:solidFill>
                  <a:srgbClr val="000000"/>
                </a:solidFill>
                <a:effectLst/>
                <a:latin typeface="Arial"/>
                <a:ea typeface="Arial"/>
                <a:cs typeface="Arial"/>
                <a:sym typeface="Arial"/>
              </a:rPr>
              <a:t>genres are seen as the </a:t>
            </a:r>
            <a:r>
              <a:rPr lang="en-GB" sz="1100" b="1" i="0" u="none" strike="noStrike" cap="none" dirty="0">
                <a:solidFill>
                  <a:srgbClr val="000000"/>
                </a:solidFill>
                <a:effectLst/>
                <a:latin typeface="Arial"/>
                <a:ea typeface="Arial"/>
                <a:cs typeface="Arial"/>
                <a:sym typeface="Arial"/>
              </a:rPr>
              <a:t>textual result of social interaction </a:t>
            </a:r>
            <a:r>
              <a:rPr lang="en-GB" sz="1100" b="0" i="0" u="none" strike="noStrike" cap="none" dirty="0">
                <a:solidFill>
                  <a:srgbClr val="000000"/>
                </a:solidFill>
                <a:effectLst/>
                <a:latin typeface="Arial"/>
                <a:ea typeface="Arial"/>
                <a:cs typeface="Arial"/>
                <a:sym typeface="Arial"/>
              </a:rPr>
              <a:t>and given the power granted to those who excel at their composition, the case is made that they should be the central language units in curricula to warrant equality in education (</a:t>
            </a:r>
            <a:r>
              <a:rPr lang="en-GB" sz="1100" b="0" i="0" u="none" strike="noStrike" cap="none" dirty="0" err="1">
                <a:solidFill>
                  <a:srgbClr val="000000"/>
                </a:solidFill>
                <a:effectLst/>
                <a:latin typeface="Arial"/>
                <a:ea typeface="Arial"/>
                <a:cs typeface="Arial"/>
                <a:sym typeface="Arial"/>
              </a:rPr>
              <a:t>Feez</a:t>
            </a:r>
            <a:r>
              <a:rPr lang="en-GB" sz="1100" b="0" i="0" u="none" strike="noStrike" cap="none" dirty="0">
                <a:solidFill>
                  <a:srgbClr val="000000"/>
                </a:solidFill>
                <a:effectLst/>
                <a:latin typeface="Arial"/>
                <a:ea typeface="Arial"/>
                <a:cs typeface="Arial"/>
                <a:sym typeface="Arial"/>
              </a:rPr>
              <a:t> 2001; Kress 2007).</a:t>
            </a:r>
          </a:p>
          <a:p>
            <a:r>
              <a:rPr lang="en-GB" sz="1100" b="0" i="0" u="none" strike="noStrike" cap="none" dirty="0">
                <a:solidFill>
                  <a:srgbClr val="000000"/>
                </a:solidFill>
                <a:effectLst/>
                <a:latin typeface="Arial"/>
                <a:ea typeface="Arial"/>
                <a:cs typeface="Arial"/>
                <a:sym typeface="Arial"/>
              </a:rPr>
              <a:t>Textual properties of the discourse of the disciplines: the discourse of science, the discourse of history, etc.</a:t>
            </a:r>
          </a:p>
          <a:p>
            <a:r>
              <a:rPr lang="en-GB" sz="1100" b="0" i="0" u="none" strike="noStrike" cap="none" dirty="0">
                <a:solidFill>
                  <a:srgbClr val="000000"/>
                </a:solidFill>
                <a:effectLst/>
                <a:latin typeface="Arial"/>
                <a:ea typeface="Arial"/>
                <a:cs typeface="Arial"/>
                <a:sym typeface="Arial"/>
              </a:rPr>
              <a:t>genre-based approach to CLIL education </a:t>
            </a:r>
            <a:r>
              <a:rPr lang="en-GB" sz="1100" b="1" i="0" u="sng" strike="noStrike" cap="none" dirty="0">
                <a:solidFill>
                  <a:srgbClr val="000000"/>
                </a:solidFill>
                <a:effectLst/>
                <a:latin typeface="Arial"/>
                <a:ea typeface="Arial"/>
                <a:cs typeface="Arial"/>
                <a:sym typeface="Arial"/>
              </a:rPr>
              <a:t>would rely more on formulaic sequences and fixed sentence fragments related to content units than sequences of grammar rules</a:t>
            </a:r>
            <a:r>
              <a:rPr lang="en-GB" sz="1100" b="0" i="0" u="none" strike="noStrike" cap="none" dirty="0">
                <a:solidFill>
                  <a:srgbClr val="000000"/>
                </a:solidFill>
                <a:effectLst/>
                <a:latin typeface="Arial"/>
                <a:ea typeface="Arial"/>
                <a:cs typeface="Arial"/>
                <a:sym typeface="Arial"/>
              </a:rPr>
              <a:t>.</a:t>
            </a:r>
          </a:p>
          <a:p>
            <a:r>
              <a:rPr lang="en-GB" sz="1100" b="0" i="0" u="none" strike="noStrike" cap="none" dirty="0">
                <a:solidFill>
                  <a:srgbClr val="000000"/>
                </a:solidFill>
                <a:effectLst/>
                <a:latin typeface="Arial"/>
                <a:ea typeface="Arial"/>
                <a:cs typeface="Arial"/>
                <a:sym typeface="Arial"/>
              </a:rPr>
              <a:t>However, when it comes to drawing students’ attention to the formal linguistic properties of their area genres a commercial memo for business teachers, a fieldwork observation sheet in science or an arithmetic problem in maths their involvement in the task is seen as wholly appropriate.</a:t>
            </a:r>
          </a:p>
          <a:p>
            <a:endParaRPr lang="en-GB" sz="1100" b="0" i="0" u="none" strike="noStrike" cap="none" dirty="0">
              <a:solidFill>
                <a:srgbClr val="000000"/>
              </a:solidFill>
              <a:effectLst/>
              <a:latin typeface="Arial"/>
              <a:ea typeface="Arial"/>
              <a:cs typeface="Arial"/>
              <a:sym typeface="Arial"/>
            </a:endParaRPr>
          </a:p>
          <a:p>
            <a:endParaRPr lang="en-ES" dirty="0"/>
          </a:p>
        </p:txBody>
      </p:sp>
    </p:spTree>
    <p:extLst>
      <p:ext uri="{BB962C8B-B14F-4D97-AF65-F5344CB8AC3E}">
        <p14:creationId xmlns:p14="http://schemas.microsoft.com/office/powerpoint/2010/main" val="142073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a:t>Las </a:t>
            </a:r>
            <a:r>
              <a:rPr lang="es-ES" dirty="0" err="1"/>
              <a:t>CLAs</a:t>
            </a:r>
            <a:r>
              <a:rPr lang="es-ES" dirty="0"/>
              <a:t>  COMMUNICATIVE LANGUAGE ACTIVITIES</a:t>
            </a:r>
          </a:p>
          <a:p>
            <a:pPr marL="0" lvl="0" indent="0" algn="l" rtl="0">
              <a:spcBef>
                <a:spcPts val="0"/>
              </a:spcBef>
              <a:spcAft>
                <a:spcPts val="0"/>
              </a:spcAft>
              <a:buNone/>
            </a:pPr>
            <a:endParaRPr lang="es-ES" dirty="0"/>
          </a:p>
          <a:p>
            <a:pPr marL="0" lvl="0" indent="0" algn="l" rtl="0">
              <a:spcBef>
                <a:spcPts val="0"/>
              </a:spcBef>
              <a:spcAft>
                <a:spcPts val="0"/>
              </a:spcAft>
              <a:buNone/>
            </a:pPr>
            <a:r>
              <a:rPr lang="es-ES" dirty="0"/>
              <a:t>REPOSITORIO</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ES" dirty="0"/>
              <a:t>The tool has a double function, </a:t>
            </a:r>
          </a:p>
          <a:p>
            <a:pPr>
              <a:buFont typeface="+mj-lt"/>
              <a:buAutoNum type="arabicPeriod"/>
            </a:pPr>
            <a:r>
              <a:rPr lang="en-ES" dirty="0"/>
              <a:t>On the ONE SIDE we are asssessing ICLHE practice in different Universities, </a:t>
            </a:r>
          </a:p>
          <a:p>
            <a:pPr>
              <a:buFont typeface="+mj-lt"/>
              <a:buAutoNum type="arabicPeriod"/>
            </a:pPr>
            <a:r>
              <a:rPr lang="en-ES" dirty="0"/>
              <a:t>On the OTHER we are using the tool to train lecturers at our courses in UCO and the ones we do in different universities.</a:t>
            </a:r>
          </a:p>
          <a:p>
            <a:pPr>
              <a:buFont typeface="+mj-lt"/>
              <a:buAutoNum type="arabicPeriod"/>
            </a:pPr>
            <a:endParaRPr lang="en-ES" dirty="0"/>
          </a:p>
          <a:p>
            <a:pPr>
              <a:buFont typeface="+mj-lt"/>
              <a:buAutoNum type="arabicPeriod"/>
            </a:pPr>
            <a:r>
              <a:rPr lang="en-ES"/>
              <a:t>CLAs </a:t>
            </a:r>
            <a:r>
              <a:rPr lang="en-ES" dirty="0"/>
              <a:t>= COMM. LANGUAGE ACTIVITIES </a:t>
            </a:r>
          </a:p>
        </p:txBody>
      </p:sp>
    </p:spTree>
    <p:extLst>
      <p:ext uri="{BB962C8B-B14F-4D97-AF65-F5344CB8AC3E}">
        <p14:creationId xmlns:p14="http://schemas.microsoft.com/office/powerpoint/2010/main" val="40504765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dirty="0"/>
          </a:p>
        </p:txBody>
      </p:sp>
    </p:spTree>
    <p:extLst>
      <p:ext uri="{BB962C8B-B14F-4D97-AF65-F5344CB8AC3E}">
        <p14:creationId xmlns:p14="http://schemas.microsoft.com/office/powerpoint/2010/main" val="264566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94b42b6a_0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394b42b6a_0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In fact, the UCO offered a teacher training seminar this year but it had to be called off because of low registration.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dirty="0"/>
              <a:t>THAT  plays h</a:t>
            </a:r>
            <a:r>
              <a:rPr lang="en-GB" dirty="0"/>
              <a:t>avoc with the sustainability of the programs, because </a:t>
            </a:r>
            <a:r>
              <a:rPr lang="en-GB" b="1" dirty="0"/>
              <a:t>Materials development is in fact “one of the essential components of the ICLHE curriculum</a:t>
            </a:r>
            <a:r>
              <a:rPr lang="en-GB" dirty="0"/>
              <a: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There is in fact a </a:t>
            </a:r>
            <a:r>
              <a:rPr lang="en-GB" b="1" dirty="0"/>
              <a:t>high RATE </a:t>
            </a:r>
            <a:r>
              <a:rPr lang="en-GB" dirty="0"/>
              <a:t>of dropout or sluggish ICLHE practice mainly because of the steep nature of proper materials development for 2 main reasons: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GB" dirty="0"/>
              <a:t>Lack of knowledge of the underpinnings of CLIL/ICLHE Materials Development</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r>
              <a:rPr lang="en-GB" dirty="0"/>
              <a:t>Lack of time to develop proper materials. </a:t>
            </a:r>
          </a:p>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endParaRPr lang="en-GB" dirty="0"/>
          </a:p>
          <a:p>
            <a:pPr marL="228600" marR="0" lvl="0" indent="-228600" algn="l" defTabSz="914400" rtl="0" eaLnBrk="1" fontAlgn="auto" latinLnBrk="0" hangingPunct="1">
              <a:lnSpc>
                <a:spcPct val="100000"/>
              </a:lnSpc>
              <a:spcBef>
                <a:spcPts val="0"/>
              </a:spcBef>
              <a:spcAft>
                <a:spcPts val="0"/>
              </a:spcAft>
              <a:buClr>
                <a:srgbClr val="000000"/>
              </a:buClr>
              <a:buSzPts val="1400"/>
              <a:buFont typeface="+mj-lt"/>
              <a:buAutoNum type="arabicPeriod"/>
              <a:tabLst/>
              <a:defRPr/>
            </a:pPr>
            <a:endParaRPr lang="en-GB" dirty="0"/>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WE ARE SUPPOSED TO PROMOTE ACADEMIC &amp; LANGUAGE SKILLS, BUT WHAT WE HAVE SEEN is that ICLHE is the HE version of “hard CLIL” AS (Ball, Kelly &amp; Clegg, 2015) UDERLINED, and those version almost exclusively forget about attention to language.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As Evans &amp; Morrison (2011) point out </a:t>
            </a:r>
          </a:p>
          <a:p>
            <a:pPr marL="0" lvl="0" indent="0" algn="l" rtl="0">
              <a:spcBef>
                <a:spcPts val="0"/>
              </a:spcBef>
              <a:spcAft>
                <a:spcPts val="0"/>
              </a:spcAft>
              <a:buNone/>
            </a:pPr>
            <a:endParaRPr lang="es-ES" dirty="0"/>
          </a:p>
          <a:p>
            <a:r>
              <a:rPr lang="en-GB" dirty="0"/>
              <a:t>I</a:t>
            </a:r>
            <a:r>
              <a:rPr lang="en-ES" dirty="0"/>
              <a:t>f we take for example Pellicer-Ortín et al. (2016) they are talking about CLIL in higher education but what we get there is basically English taught courses of psychology and education. </a:t>
            </a:r>
            <a:endParaRPr lang="en-GB" dirty="0"/>
          </a:p>
          <a:p>
            <a:r>
              <a:rPr lang="en-GB" dirty="0"/>
              <a:t>Another good example is “Integrating CLIL in transcultural education: A practical guide for HE teachers” Out of the Erasmus + project Transcultural Nursing: A European Priority, a Professional Responsibility (TC-Nurse). </a:t>
            </a:r>
          </a:p>
          <a:p>
            <a:r>
              <a:rPr lang="en-GB" dirty="0"/>
              <a:t>They go: “it is not very realistic to expect them to be able to do some of the following tasks: • Immediately understand a subject specific text in English. • Immediately understand the content of a video or audio and apply the knowledge in a discussion or debate. • Be able to write genre specific texts without any type of support or modelling” </a:t>
            </a:r>
          </a:p>
          <a:p>
            <a:pPr marL="0" lvl="0" indent="0" algn="l" rtl="0">
              <a:spcBef>
                <a:spcPts val="0"/>
              </a:spcBef>
              <a:spcAft>
                <a:spcPts val="0"/>
              </a:spcAft>
              <a:buNone/>
            </a:pPr>
            <a:r>
              <a:rPr lang="en-GB" dirty="0"/>
              <a:t>The SOLUTIONS THEY OFFER  are basically: The mix of textual styles for presentations. Does it have visuals, tables, diagrams, graphics, as well as text, and to watch out the level of vocabulary and grammar in the texts. </a:t>
            </a:r>
          </a:p>
          <a:p>
            <a:pPr marL="0" lvl="0" indent="0" algn="l" rtl="0">
              <a:spcBef>
                <a:spcPts val="0"/>
              </a:spcBef>
              <a:spcAft>
                <a:spcPts val="0"/>
              </a:spcAft>
              <a:buNone/>
            </a:pPr>
            <a:r>
              <a:rPr lang="en-GB" dirty="0"/>
              <a:t>When they talk about genre (3 times in the document): Teacher presents the same content through using a variety of genres (re-presented as drama, narrative, report, exposition, tautological transformation, theory, poem, third-person historical narratives, eyewitness accounts, scientific texts, letters, cooperative posters, ...)</a:t>
            </a:r>
          </a:p>
          <a:p>
            <a:pPr marL="0" lvl="0" indent="0" algn="l" rtl="0">
              <a:spcBef>
                <a:spcPts val="0"/>
              </a:spcBef>
              <a:spcAft>
                <a:spcPts val="0"/>
              </a:spcAft>
              <a:buNone/>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ES" dirty="0"/>
              <a:t>Well, we are not here to discuss that, that is basically some food for thought</a:t>
            </a: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We think we may be losing a crucial opportunity for taking ICLHE to the next level. </a:t>
            </a:r>
            <a:r>
              <a:rPr lang="en-GB" b="1" u="sng" dirty="0">
                <a:highlight>
                  <a:srgbClr val="FFFF00"/>
                </a:highlight>
              </a:rPr>
              <a:t>MD</a:t>
            </a:r>
            <a:r>
              <a:rPr lang="en-GB" b="1" dirty="0"/>
              <a:t> </a:t>
            </a:r>
            <a:r>
              <a:rPr lang="en-GB" dirty="0"/>
              <a:t>plays such a central role in ICLHE because they effectively </a:t>
            </a:r>
            <a:r>
              <a:rPr lang="en-GB" b="1" dirty="0"/>
              <a:t>mediate</a:t>
            </a:r>
            <a:r>
              <a:rPr lang="en-GB" dirty="0"/>
              <a:t> between the course content, the LECTURER and STUDENTS. ...</a:t>
            </a:r>
            <a:endParaRPr lang="en-ES" dirty="0"/>
          </a:p>
          <a:p>
            <a:pPr marL="0" lvl="0" indent="0" algn="l" rtl="0">
              <a:spcBef>
                <a:spcPts val="0"/>
              </a:spcBef>
              <a:spcAft>
                <a:spcPts val="0"/>
              </a:spcAft>
              <a:buNone/>
            </a:pPr>
            <a:endParaRPr lang="es-E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3375027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0" i="0" u="none" strike="noStrike" cap="none" dirty="0">
                <a:solidFill>
                  <a:srgbClr val="000000"/>
                </a:solidFill>
                <a:effectLst/>
                <a:latin typeface="Arial"/>
                <a:ea typeface="Arial"/>
                <a:cs typeface="Arial"/>
                <a:sym typeface="Arial"/>
              </a:rPr>
              <a:t>ANALYSING CLIL, MEYER (2010), established that the </a:t>
            </a:r>
            <a:r>
              <a:rPr lang="en-GB" sz="2000" b="1" i="0" u="none" strike="noStrike" cap="none" dirty="0">
                <a:solidFill>
                  <a:srgbClr val="000000"/>
                </a:solidFill>
                <a:effectLst/>
                <a:latin typeface="Arial"/>
                <a:ea typeface="Arial"/>
                <a:cs typeface="Arial"/>
                <a:sym typeface="Arial"/>
              </a:rPr>
              <a:t>core elements of CLIL materials </a:t>
            </a:r>
            <a:r>
              <a:rPr lang="en-GB" sz="2000" b="0" i="0" u="none" strike="noStrike" cap="none" dirty="0">
                <a:solidFill>
                  <a:srgbClr val="000000"/>
                </a:solidFill>
                <a:effectLst/>
                <a:latin typeface="Arial"/>
                <a:ea typeface="Arial"/>
                <a:cs typeface="Arial"/>
                <a:sym typeface="Arial"/>
              </a:rPr>
              <a:t>were: input, tasks, output and scaffolding (p.305). </a:t>
            </a:r>
          </a:p>
          <a:p>
            <a:endParaRPr lang="en-GB" sz="2000" b="0" i="0" u="none" strike="noStrike" cap="none" dirty="0">
              <a:solidFill>
                <a:srgbClr val="000000"/>
              </a:solidFill>
              <a:effectLst/>
              <a:latin typeface="Arial"/>
              <a:ea typeface="Arial"/>
              <a:cs typeface="Arial"/>
              <a:sym typeface="Arial"/>
            </a:endParaRPr>
          </a:p>
          <a:p>
            <a:r>
              <a:rPr lang="en-GB" sz="2000" b="0" i="0" u="none" strike="noStrike" cap="none" dirty="0">
                <a:solidFill>
                  <a:srgbClr val="000000"/>
                </a:solidFill>
                <a:effectLst/>
                <a:latin typeface="Arial"/>
                <a:ea typeface="Arial"/>
                <a:cs typeface="Arial"/>
                <a:sym typeface="Arial"/>
              </a:rPr>
              <a:t>We can keep Input / tasks / output but need to reformulate scaffolding in the light of what is to come later,    </a:t>
            </a:r>
            <a:r>
              <a:rPr lang="en-GB" sz="2000" b="1" i="0" u="none" strike="noStrike" cap="none" dirty="0">
                <a:solidFill>
                  <a:srgbClr val="000000"/>
                </a:solidFill>
                <a:effectLst/>
                <a:latin typeface="Arial"/>
                <a:ea typeface="Arial"/>
                <a:cs typeface="Arial"/>
                <a:sym typeface="Arial"/>
              </a:rPr>
              <a:t>IN FACT…IF WE FOCUS ON THE WORK PLAN (NEXT SLIDE)</a:t>
            </a:r>
          </a:p>
          <a:p>
            <a:endParaRPr lang="en-GB" sz="2000" b="0" i="0" u="none" strike="noStrike" cap="none" dirty="0">
              <a:solidFill>
                <a:srgbClr val="000000"/>
              </a:solidFill>
              <a:effectLst/>
              <a:latin typeface="Arial"/>
              <a:ea typeface="Arial"/>
              <a:cs typeface="Arial"/>
              <a:sym typeface="Arial"/>
            </a:endParaRPr>
          </a:p>
          <a:p>
            <a:endParaRPr lang="en-GB" sz="2000" b="0" i="0" u="none" strike="noStrike" cap="none" dirty="0">
              <a:solidFill>
                <a:srgbClr val="000000"/>
              </a:solidFill>
              <a:effectLst/>
              <a:latin typeface="Arial"/>
              <a:ea typeface="Arial"/>
              <a:cs typeface="Arial"/>
              <a:sym typeface="Arial"/>
            </a:endParaRPr>
          </a:p>
        </p:txBody>
      </p:sp>
      <p:sp>
        <p:nvSpPr>
          <p:cNvPr id="4" name="Slide Number Placeholder 3"/>
          <p:cNvSpPr>
            <a:spLocks noGrp="1"/>
          </p:cNvSpPr>
          <p:nvPr>
            <p:ph type="sldNum" sz="quarter" idx="5"/>
          </p:nvPr>
        </p:nvSpPr>
        <p:spPr/>
        <p:txBody>
          <a:bodyPr/>
          <a:lstStyle/>
          <a:p>
            <a:fld id="{7988A1A2-53FD-A746-8205-160147F1F4A0}" type="slidenum">
              <a:rPr lang="en-ES" smtClean="0"/>
              <a:t>5</a:t>
            </a:fld>
            <a:endParaRPr lang="en-ES"/>
          </a:p>
        </p:txBody>
      </p:sp>
    </p:spTree>
    <p:extLst>
      <p:ext uri="{BB962C8B-B14F-4D97-AF65-F5344CB8AC3E}">
        <p14:creationId xmlns:p14="http://schemas.microsoft.com/office/powerpoint/2010/main" val="194168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sz="1100" b="0" i="0" u="none" strike="noStrike" cap="none" dirty="0">
                <a:solidFill>
                  <a:srgbClr val="000000"/>
                </a:solidFill>
                <a:effectLst/>
                <a:latin typeface="Arial"/>
                <a:ea typeface="Arial"/>
                <a:cs typeface="Arial"/>
                <a:sym typeface="Arial"/>
              </a:rPr>
              <a:t>We may </a:t>
            </a:r>
            <a:r>
              <a:rPr lang="en-GB" sz="1100" b="0" i="0" u="none" strike="noStrike" cap="none" dirty="0" err="1">
                <a:solidFill>
                  <a:srgbClr val="000000"/>
                </a:solidFill>
                <a:effectLst/>
                <a:latin typeface="Arial"/>
                <a:ea typeface="Arial"/>
                <a:cs typeface="Arial"/>
                <a:sym typeface="Arial"/>
              </a:rPr>
              <a:t>center</a:t>
            </a:r>
            <a:r>
              <a:rPr lang="en-GB" sz="1100" b="0" i="0" u="none" strike="noStrike" cap="none" dirty="0">
                <a:solidFill>
                  <a:srgbClr val="000000"/>
                </a:solidFill>
                <a:effectLst/>
                <a:latin typeface="Arial"/>
                <a:ea typeface="Arial"/>
                <a:cs typeface="Arial"/>
                <a:sym typeface="Arial"/>
              </a:rPr>
              <a:t> on the </a:t>
            </a:r>
            <a:r>
              <a:rPr lang="en-GB" sz="1100" b="1" i="0" u="none" strike="noStrike" cap="none" dirty="0">
                <a:solidFill>
                  <a:srgbClr val="000000"/>
                </a:solidFill>
                <a:effectLst/>
                <a:latin typeface="Arial"/>
                <a:ea typeface="Arial"/>
                <a:cs typeface="Arial"/>
                <a:sym typeface="Arial"/>
              </a:rPr>
              <a:t>task</a:t>
            </a:r>
            <a:r>
              <a:rPr lang="en-GB" sz="1100" b="0" i="0" u="none" strike="noStrike" cap="none" dirty="0">
                <a:solidFill>
                  <a:srgbClr val="000000"/>
                </a:solidFill>
                <a:effectLst/>
                <a:latin typeface="Arial"/>
                <a:ea typeface="Arial"/>
                <a:cs typeface="Arial"/>
                <a:sym typeface="Arial"/>
              </a:rPr>
              <a:t>, it is  one of the work plans that we can ask our students to perform but it will not be the only one, the others being an </a:t>
            </a:r>
            <a:r>
              <a:rPr lang="en-GB" sz="1100" b="1" i="0" u="none" strike="noStrike" cap="none" dirty="0">
                <a:solidFill>
                  <a:srgbClr val="000000"/>
                </a:solidFill>
                <a:effectLst/>
                <a:latin typeface="Arial"/>
                <a:ea typeface="Arial"/>
                <a:cs typeface="Arial"/>
                <a:sym typeface="Arial"/>
              </a:rPr>
              <a:t>activity or exercise </a:t>
            </a:r>
            <a:r>
              <a:rPr lang="en-GB" sz="1100" b="0" i="0" u="none" strike="noStrike" cap="none" dirty="0">
                <a:solidFill>
                  <a:srgbClr val="000000"/>
                </a:solidFill>
                <a:effectLst/>
                <a:latin typeface="Arial"/>
                <a:ea typeface="Arial"/>
                <a:cs typeface="Arial"/>
                <a:sym typeface="Arial"/>
              </a:rPr>
              <a:t>and different kinds of </a:t>
            </a:r>
            <a:r>
              <a:rPr lang="en-GB" sz="1100" b="1" i="0" u="none" strike="noStrike" cap="none" dirty="0">
                <a:solidFill>
                  <a:srgbClr val="000000"/>
                </a:solidFill>
                <a:effectLst/>
                <a:latin typeface="Arial"/>
                <a:ea typeface="Arial"/>
                <a:cs typeface="Arial"/>
                <a:sym typeface="Arial"/>
              </a:rPr>
              <a:t>questions</a:t>
            </a:r>
            <a:r>
              <a:rPr lang="en-GB" sz="1100" b="0" i="0" u="none" strike="noStrike" cap="none" dirty="0">
                <a:solidFill>
                  <a:srgbClr val="000000"/>
                </a:solidFill>
                <a:effectLst/>
                <a:latin typeface="Arial"/>
                <a:ea typeface="Arial"/>
                <a:cs typeface="Arial"/>
                <a:sym typeface="Arial"/>
              </a:rPr>
              <a:t>. </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GB" sz="1100" b="0" i="0" u="none" strike="noStrike" cap="none" dirty="0">
              <a:solidFill>
                <a:srgbClr val="000000"/>
              </a:solidFill>
              <a:effectLst/>
              <a:latin typeface="Arial"/>
              <a:ea typeface="Arial"/>
              <a:cs typeface="Arial"/>
              <a:sym typeface="Arial"/>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sz="1100" b="0" i="0" u="none" strike="noStrike" cap="none" dirty="0">
                <a:solidFill>
                  <a:srgbClr val="000000"/>
                </a:solidFill>
                <a:effectLst/>
                <a:latin typeface="Arial"/>
                <a:ea typeface="Arial"/>
                <a:cs typeface="Arial"/>
                <a:sym typeface="Arial"/>
              </a:rPr>
              <a:t>BUT ACTIVITIES ARE BASICALLY ORIENTED TOWARDS THE USE OF LANGUAGE SO WE DO NOT REALLY NEED THEM IN </a:t>
            </a:r>
            <a:r>
              <a:rPr lang="en-GB" sz="1100" b="1" i="0" u="none" strike="noStrike" cap="none" dirty="0">
                <a:solidFill>
                  <a:srgbClr val="000000"/>
                </a:solidFill>
                <a:effectLst/>
                <a:latin typeface="Arial"/>
                <a:ea typeface="Arial"/>
                <a:cs typeface="Arial"/>
                <a:sym typeface="Arial"/>
              </a:rPr>
              <a:t>ICLHE, WELL WE NEED THEM, BUT THE QUESTION IS WHO IS GOING TO DEAL WITH THEM OR RATHER HOW</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GB" sz="1100" b="1" i="0" u="none" strike="noStrike" cap="none" dirty="0">
              <a:solidFill>
                <a:srgbClr val="000000"/>
              </a:solidFill>
              <a:effectLst/>
              <a:latin typeface="Arial"/>
              <a:ea typeface="Arial"/>
              <a:cs typeface="Arial"/>
              <a:sym typeface="Arial"/>
            </a:endParaRP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GB" sz="1100" b="1" i="0" u="none" strike="noStrike" cap="none" dirty="0">
                <a:solidFill>
                  <a:srgbClr val="000000"/>
                </a:solidFill>
                <a:effectLst/>
                <a:latin typeface="Arial"/>
                <a:ea typeface="Arial"/>
                <a:cs typeface="Arial"/>
                <a:sym typeface="Arial"/>
              </a:rPr>
              <a:t>SO WE ARE LEFT WITH TASKS AND QUESTIONS, let's start with TASKS</a:t>
            </a:r>
          </a:p>
        </p:txBody>
      </p:sp>
    </p:spTree>
    <p:extLst>
      <p:ext uri="{BB962C8B-B14F-4D97-AF65-F5344CB8AC3E}">
        <p14:creationId xmlns:p14="http://schemas.microsoft.com/office/powerpoint/2010/main" val="3605729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sz="1100" b="0" i="0" u="none" strike="noStrike" cap="none" dirty="0">
                <a:solidFill>
                  <a:srgbClr val="000000"/>
                </a:solidFill>
                <a:effectLst/>
                <a:latin typeface="Arial"/>
                <a:ea typeface="Arial"/>
                <a:cs typeface="Arial"/>
                <a:sym typeface="Arial"/>
              </a:rPr>
              <a:t>WORKSHOP HOW TO DO THAT????</a:t>
            </a:r>
          </a:p>
          <a:p>
            <a:r>
              <a:rPr lang="en-GB" sz="1100" b="0" i="0" u="none" strike="noStrike" cap="none" dirty="0">
                <a:solidFill>
                  <a:srgbClr val="000000"/>
                </a:solidFill>
                <a:effectLst/>
                <a:latin typeface="Arial"/>
                <a:ea typeface="Arial"/>
                <a:cs typeface="Arial"/>
                <a:sym typeface="Arial"/>
              </a:rPr>
              <a:t>LET’S SEE THE TASK FIRST. </a:t>
            </a:r>
          </a:p>
          <a:p>
            <a:r>
              <a:rPr lang="en-GB" sz="1100" b="0" i="0" u="none" strike="noStrike" cap="none" dirty="0">
                <a:solidFill>
                  <a:srgbClr val="000000"/>
                </a:solidFill>
                <a:effectLst/>
                <a:latin typeface="Arial"/>
                <a:ea typeface="Arial"/>
                <a:cs typeface="Arial"/>
                <a:sym typeface="Arial"/>
              </a:rPr>
              <a:t>BECAUSE ICLHE IS BASICALLY ORIENTED TOWARDS TASKS</a:t>
            </a:r>
          </a:p>
          <a:p>
            <a:pPr lvl="1"/>
            <a:r>
              <a:rPr lang="en-GB" sz="1100" b="0" i="0" u="none" strike="noStrike" cap="none" dirty="0">
                <a:solidFill>
                  <a:srgbClr val="000000"/>
                </a:solidFill>
                <a:effectLst/>
                <a:latin typeface="Arial"/>
                <a:ea typeface="Arial"/>
                <a:cs typeface="Arial"/>
                <a:sym typeface="Arial"/>
              </a:rPr>
              <a:t>A task is a central element in a work plan because it will determine what </a:t>
            </a:r>
            <a:r>
              <a:rPr lang="en-GB" sz="1100" b="1" i="0" u="sng" strike="noStrike" cap="none" dirty="0">
                <a:solidFill>
                  <a:srgbClr val="000000"/>
                </a:solidFill>
                <a:effectLst/>
                <a:latin typeface="Arial"/>
                <a:ea typeface="Arial"/>
                <a:cs typeface="Arial"/>
                <a:sym typeface="Arial"/>
              </a:rPr>
              <a:t>we ask our students to do with both the content and the language</a:t>
            </a:r>
            <a:r>
              <a:rPr lang="en-GB" sz="1100" b="0" i="0" u="sng" strike="noStrike" cap="none" dirty="0">
                <a:solidFill>
                  <a:srgbClr val="000000"/>
                </a:solidFill>
                <a:effectLst/>
                <a:latin typeface="Arial"/>
                <a:ea typeface="Arial"/>
                <a:cs typeface="Arial"/>
                <a:sym typeface="Arial"/>
              </a:rPr>
              <a:t>,</a:t>
            </a:r>
            <a:r>
              <a:rPr lang="en-GB" sz="1100" b="0" i="0" u="none" strike="noStrike" cap="none" dirty="0">
                <a:solidFill>
                  <a:srgbClr val="000000"/>
                </a:solidFill>
                <a:effectLst/>
                <a:latin typeface="Arial"/>
                <a:ea typeface="Arial"/>
                <a:cs typeface="Arial"/>
                <a:sym typeface="Arial"/>
              </a:rPr>
              <a:t> it should be characterised by</a:t>
            </a:r>
          </a:p>
          <a:p>
            <a:pPr lvl="2"/>
            <a:r>
              <a:rPr lang="en-GB" sz="1100" b="0" i="0" u="none" strike="noStrike" cap="none" dirty="0">
                <a:solidFill>
                  <a:srgbClr val="000000"/>
                </a:solidFill>
                <a:effectLst/>
                <a:latin typeface="Arial"/>
                <a:ea typeface="Arial"/>
                <a:cs typeface="Arial"/>
                <a:sym typeface="Arial"/>
              </a:rPr>
              <a:t>providing higher order thinking, </a:t>
            </a:r>
          </a:p>
          <a:p>
            <a:pPr lvl="2"/>
            <a:r>
              <a:rPr lang="en-GB" sz="1100" b="0" i="0" u="none" strike="noStrike" cap="none" dirty="0">
                <a:solidFill>
                  <a:srgbClr val="000000"/>
                </a:solidFill>
                <a:effectLst/>
                <a:latin typeface="Arial"/>
                <a:ea typeface="Arial"/>
                <a:cs typeface="Arial"/>
                <a:sym typeface="Arial"/>
              </a:rPr>
              <a:t> encouraging subject specific study skills (Meyer, 2010).</a:t>
            </a:r>
          </a:p>
          <a:p>
            <a:pPr lvl="2"/>
            <a:r>
              <a:rPr lang="en-GB" sz="1100" b="0" i="0" u="sng" strike="noStrike" cap="none" dirty="0">
                <a:solidFill>
                  <a:srgbClr val="000000"/>
                </a:solidFill>
                <a:effectLst/>
                <a:latin typeface="Arial"/>
                <a:ea typeface="Arial"/>
                <a:cs typeface="Arial"/>
                <a:sym typeface="Arial"/>
              </a:rPr>
              <a:t>promoting student </a:t>
            </a:r>
            <a:r>
              <a:rPr lang="en-GB" sz="1100" b="1" i="0" u="sng" strike="noStrike" cap="none" dirty="0">
                <a:solidFill>
                  <a:srgbClr val="000000"/>
                </a:solidFill>
                <a:effectLst/>
                <a:latin typeface="Arial"/>
                <a:ea typeface="Arial"/>
                <a:cs typeface="Arial"/>
                <a:sym typeface="Arial"/>
              </a:rPr>
              <a:t>interaction and authentic communication</a:t>
            </a:r>
            <a:endParaRPr lang="en-GB" sz="1100" b="0" i="0" u="sng" strike="noStrike" cap="none" dirty="0">
              <a:solidFill>
                <a:srgbClr val="000000"/>
              </a:solidFill>
              <a:effectLst/>
              <a:latin typeface="Arial"/>
              <a:ea typeface="Arial"/>
              <a:cs typeface="Arial"/>
              <a:sym typeface="Arial"/>
            </a:endParaRPr>
          </a:p>
          <a:p>
            <a:pPr lvl="2"/>
            <a:r>
              <a:rPr lang="en-GB" sz="1100" b="0" i="0" u="none" strike="noStrike" cap="none" dirty="0">
                <a:solidFill>
                  <a:srgbClr val="000000"/>
                </a:solidFill>
                <a:effectLst/>
                <a:latin typeface="Arial"/>
                <a:ea typeface="Arial"/>
                <a:cs typeface="Arial"/>
                <a:sym typeface="Arial"/>
              </a:rPr>
              <a:t>WHY?????</a:t>
            </a:r>
          </a:p>
          <a:p>
            <a:pPr marL="139700" lvl="0" indent="0">
              <a:buNone/>
            </a:pPr>
            <a:r>
              <a:rPr lang="en-GB" sz="1100" b="1" i="0" u="none" strike="noStrike" cap="none" dirty="0">
                <a:solidFill>
                  <a:srgbClr val="FF0000"/>
                </a:solidFill>
                <a:effectLst/>
                <a:latin typeface="Arial"/>
                <a:ea typeface="Arial"/>
                <a:cs typeface="Arial"/>
                <a:sym typeface="Arial"/>
              </a:rPr>
              <a:t>PROCEDURE</a:t>
            </a:r>
            <a:r>
              <a:rPr lang="en-GB" sz="1100" b="1" i="0" u="none" strike="noStrike" cap="none" dirty="0">
                <a:solidFill>
                  <a:srgbClr val="000000"/>
                </a:solidFill>
                <a:effectLst/>
                <a:latin typeface="Arial"/>
                <a:ea typeface="Arial"/>
                <a:cs typeface="Arial"/>
                <a:sym typeface="Arial"/>
              </a:rPr>
              <a:t>: Lecture / Ok, How would you do that?</a:t>
            </a:r>
          </a:p>
          <a:p>
            <a:r>
              <a:rPr lang="en-GB" sz="1100" b="1" i="0" u="sng" strike="noStrike" cap="none" dirty="0">
                <a:solidFill>
                  <a:srgbClr val="000000"/>
                </a:solidFill>
                <a:effectLst/>
                <a:latin typeface="Arial"/>
                <a:ea typeface="Arial"/>
                <a:cs typeface="Arial"/>
                <a:sym typeface="Arial"/>
              </a:rPr>
              <a:t>ESTO NO </a:t>
            </a:r>
            <a:r>
              <a:rPr lang="en-GB" sz="1100" b="0" i="0" u="none" strike="noStrike" cap="none" dirty="0">
                <a:solidFill>
                  <a:srgbClr val="000000"/>
                </a:solidFill>
                <a:effectLst/>
                <a:latin typeface="Arial"/>
                <a:ea typeface="Arial"/>
                <a:cs typeface="Arial"/>
                <a:sym typeface="Arial"/>
              </a:rPr>
              <a:t>There has been many attempts to clarify the concept of task,  here we will refer to those processes that comply with the following criteria, as established by Ellis (2009):</a:t>
            </a:r>
          </a:p>
          <a:p>
            <a:pPr lvl="1"/>
            <a:r>
              <a:rPr lang="en-GB" sz="1100" b="0" i="0" u="none" strike="noStrike" cap="none" dirty="0">
                <a:solidFill>
                  <a:srgbClr val="000000"/>
                </a:solidFill>
                <a:effectLst/>
                <a:latin typeface="Arial"/>
                <a:ea typeface="Arial"/>
                <a:cs typeface="Arial"/>
                <a:sym typeface="Arial"/>
              </a:rPr>
              <a:t>The primary focus should be on ‘</a:t>
            </a:r>
            <a:r>
              <a:rPr lang="en-GB" sz="1100" b="1" i="0" u="none" strike="noStrike" cap="none" dirty="0">
                <a:solidFill>
                  <a:srgbClr val="000000"/>
                </a:solidFill>
                <a:effectLst/>
                <a:latin typeface="Arial"/>
                <a:ea typeface="Arial"/>
                <a:cs typeface="Arial"/>
                <a:sym typeface="Arial"/>
              </a:rPr>
              <a:t>meaning</a:t>
            </a:r>
            <a:r>
              <a:rPr lang="en-GB" sz="1100" b="0" i="0" u="none" strike="noStrike" cap="none" dirty="0">
                <a:solidFill>
                  <a:srgbClr val="000000"/>
                </a:solidFill>
                <a:effectLst/>
                <a:latin typeface="Arial"/>
                <a:ea typeface="Arial"/>
                <a:cs typeface="Arial"/>
                <a:sym typeface="Arial"/>
              </a:rPr>
              <a:t>’ (by which is meant that learners should be mainly concerned with processing the semantic and pragmatic meaning of utterances).</a:t>
            </a:r>
          </a:p>
          <a:p>
            <a:pPr lvl="1"/>
            <a:r>
              <a:rPr lang="en-GB" sz="1100" b="0" i="0" u="none" strike="noStrike" cap="none" dirty="0">
                <a:solidFill>
                  <a:srgbClr val="000000"/>
                </a:solidFill>
                <a:effectLst/>
                <a:latin typeface="Arial"/>
                <a:ea typeface="Arial"/>
                <a:cs typeface="Arial"/>
                <a:sym typeface="Arial"/>
              </a:rPr>
              <a:t>There should be some kind of ‘gap’ (i.e. a need to convey information, to express an opinion or to infer meaning).</a:t>
            </a:r>
          </a:p>
          <a:p>
            <a:pPr lvl="1"/>
            <a:r>
              <a:rPr lang="en-GB" sz="1100" b="0" i="0" u="none" strike="noStrike" cap="none" dirty="0">
                <a:solidFill>
                  <a:srgbClr val="000000"/>
                </a:solidFill>
                <a:effectLst/>
                <a:latin typeface="Arial"/>
                <a:ea typeface="Arial"/>
                <a:cs typeface="Arial"/>
                <a:sym typeface="Arial"/>
              </a:rPr>
              <a:t>Learners should largely have to rely on their own resources (linguistic and non-linguistic) in order to complete the activity.</a:t>
            </a:r>
          </a:p>
          <a:p>
            <a:pPr lvl="1"/>
            <a:r>
              <a:rPr lang="en-GB" sz="1100" b="0" i="0" u="none" strike="noStrike" cap="none" dirty="0">
                <a:solidFill>
                  <a:srgbClr val="000000"/>
                </a:solidFill>
                <a:effectLst/>
                <a:latin typeface="Arial"/>
                <a:ea typeface="Arial"/>
                <a:cs typeface="Arial"/>
                <a:sym typeface="Arial"/>
              </a:rPr>
              <a:t>There is a clearly defined outcome other than the use of language (i.e. the language serves as the means for achieving the outcome, not as an end in its own right).</a:t>
            </a:r>
            <a:br>
              <a:rPr lang="en-GB" sz="1100" b="0" i="0" u="none" strike="noStrike" cap="none" dirty="0">
                <a:solidFill>
                  <a:srgbClr val="000000"/>
                </a:solidFill>
                <a:effectLst/>
                <a:latin typeface="Arial"/>
                <a:ea typeface="Arial"/>
                <a:cs typeface="Arial"/>
                <a:sym typeface="Arial"/>
              </a:rPr>
            </a:br>
            <a:endParaRPr lang="en-GB"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068017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sz="1100" b="0" i="0" u="none" strike="noStrike" cap="none" dirty="0">
                <a:solidFill>
                  <a:srgbClr val="000000"/>
                </a:solidFill>
                <a:effectLst/>
                <a:latin typeface="Arial"/>
                <a:ea typeface="Arial"/>
                <a:cs typeface="Arial"/>
                <a:sym typeface="Arial"/>
              </a:rPr>
              <a:t>According to (Pimentel-Velázquez &amp; </a:t>
            </a:r>
            <a:r>
              <a:rPr lang="en-GB" sz="1100" b="0" i="0" u="none" strike="noStrike" cap="none" dirty="0" err="1">
                <a:solidFill>
                  <a:srgbClr val="000000"/>
                </a:solidFill>
                <a:effectLst/>
                <a:latin typeface="Arial"/>
                <a:ea typeface="Arial"/>
                <a:cs typeface="Arial"/>
                <a:sym typeface="Arial"/>
              </a:rPr>
              <a:t>Pavón</a:t>
            </a:r>
            <a:r>
              <a:rPr lang="en-GB" sz="1100" b="0" i="0" u="none" strike="noStrike" cap="none" dirty="0">
                <a:solidFill>
                  <a:srgbClr val="000000"/>
                </a:solidFill>
                <a:effectLst/>
                <a:latin typeface="Arial"/>
                <a:ea typeface="Arial"/>
                <a:cs typeface="Arial"/>
                <a:sym typeface="Arial"/>
              </a:rPr>
              <a:t>, 2020)</a:t>
            </a:r>
            <a:r>
              <a:rPr lang="en-GB" sz="1100" b="1" i="0" u="none" strike="noStrike" cap="none" dirty="0">
                <a:solidFill>
                  <a:srgbClr val="000000"/>
                </a:solidFill>
                <a:effectLst/>
                <a:latin typeface="Arial"/>
                <a:ea typeface="Arial"/>
                <a:cs typeface="Arial"/>
                <a:sym typeface="Arial"/>
              </a:rPr>
              <a:t>  such work plans should promote interaction among students</a:t>
            </a:r>
            <a:endParaRPr lang="en-GB" sz="1100" b="0" i="0" u="none" strike="noStrike" cap="none" dirty="0">
              <a:solidFill>
                <a:srgbClr val="000000"/>
              </a:solidFill>
              <a:effectLst/>
              <a:latin typeface="Arial"/>
              <a:ea typeface="Arial"/>
              <a:cs typeface="Arial"/>
              <a:sym typeface="Arial"/>
            </a:endParaRPr>
          </a:p>
          <a:p>
            <a:r>
              <a:rPr lang="en-GB" sz="1100" b="1" i="0" u="none" strike="noStrike" cap="none" dirty="0">
                <a:solidFill>
                  <a:srgbClr val="000000"/>
                </a:solidFill>
                <a:effectLst/>
                <a:latin typeface="Arial"/>
                <a:ea typeface="Arial"/>
                <a:cs typeface="Arial"/>
                <a:sym typeface="Arial"/>
              </a:rPr>
              <a:t>2. Rubric PREVIOUS ACTIVITY (2way/participants/Agreement-Negotiation/ LREs??)</a:t>
            </a:r>
          </a:p>
          <a:p>
            <a:r>
              <a:rPr lang="en-GB" sz="1100" b="0" i="0" u="none" strike="noStrike" cap="none" dirty="0">
                <a:solidFill>
                  <a:srgbClr val="000000"/>
                </a:solidFill>
                <a:effectLst/>
                <a:latin typeface="Arial"/>
                <a:ea typeface="Arial"/>
                <a:cs typeface="Arial"/>
                <a:sym typeface="Arial"/>
              </a:rPr>
              <a:t>If interaction is to be promoted, lecturers should bear in mind, according to </a:t>
            </a:r>
            <a:r>
              <a:rPr lang="en-GB" sz="1100" b="1" i="0" u="none" strike="noStrike" cap="none" dirty="0">
                <a:solidFill>
                  <a:srgbClr val="000000"/>
                </a:solidFill>
                <a:effectLst/>
                <a:latin typeface="Arial"/>
                <a:ea typeface="Arial"/>
                <a:cs typeface="Arial"/>
                <a:sym typeface="Arial"/>
              </a:rPr>
              <a:t>Robinson (2007),</a:t>
            </a:r>
          </a:p>
          <a:p>
            <a:pPr lvl="1"/>
            <a:r>
              <a:rPr lang="en-GB" sz="1100" b="0" i="0" u="none" strike="noStrike" cap="none" dirty="0">
                <a:solidFill>
                  <a:srgbClr val="000000"/>
                </a:solidFill>
                <a:effectLst/>
                <a:latin typeface="Arial"/>
                <a:ea typeface="Arial"/>
                <a:cs typeface="Arial"/>
                <a:sym typeface="Arial"/>
              </a:rPr>
              <a:t>if the exchange of information goes </a:t>
            </a:r>
            <a:r>
              <a:rPr lang="en-GB" sz="1100" b="1" i="0" u="none" strike="noStrike" cap="none" dirty="0">
                <a:solidFill>
                  <a:srgbClr val="000000"/>
                </a:solidFill>
                <a:effectLst/>
                <a:latin typeface="Arial"/>
                <a:ea typeface="Arial"/>
                <a:cs typeface="Arial"/>
                <a:sym typeface="Arial"/>
              </a:rPr>
              <a:t>one way  or if it is reciprocal </a:t>
            </a:r>
          </a:p>
          <a:p>
            <a:pPr lvl="1"/>
            <a:r>
              <a:rPr lang="en-GB" sz="1100" b="0" i="0" u="none" strike="noStrike" cap="none" dirty="0">
                <a:solidFill>
                  <a:srgbClr val="000000"/>
                </a:solidFill>
                <a:effectLst/>
                <a:latin typeface="Arial"/>
                <a:ea typeface="Arial"/>
                <a:cs typeface="Arial"/>
                <a:sym typeface="Arial"/>
              </a:rPr>
              <a:t>the </a:t>
            </a:r>
            <a:r>
              <a:rPr lang="en-GB" sz="1100" b="1" i="0" u="none" strike="noStrike" cap="none" dirty="0">
                <a:solidFill>
                  <a:srgbClr val="000000"/>
                </a:solidFill>
                <a:effectLst/>
                <a:latin typeface="Arial"/>
                <a:ea typeface="Arial"/>
                <a:cs typeface="Arial"/>
                <a:sym typeface="Arial"/>
              </a:rPr>
              <a:t>number of participants </a:t>
            </a:r>
            <a:r>
              <a:rPr lang="en-GB" sz="1100" b="0" i="0" u="none" strike="noStrike" cap="none" dirty="0">
                <a:solidFill>
                  <a:srgbClr val="000000"/>
                </a:solidFill>
                <a:effectLst/>
                <a:latin typeface="Arial"/>
                <a:ea typeface="Arial"/>
                <a:cs typeface="Arial"/>
                <a:sym typeface="Arial"/>
              </a:rPr>
              <a:t>that will interact, </a:t>
            </a:r>
          </a:p>
          <a:p>
            <a:pPr lvl="1"/>
            <a:r>
              <a:rPr lang="en-GB" sz="1100" b="0" i="0" u="none" strike="noStrike" cap="none" dirty="0">
                <a:solidFill>
                  <a:srgbClr val="000000"/>
                </a:solidFill>
                <a:effectLst/>
                <a:latin typeface="Arial"/>
                <a:ea typeface="Arial"/>
                <a:cs typeface="Arial"/>
                <a:sym typeface="Arial"/>
              </a:rPr>
              <a:t>whether </a:t>
            </a:r>
            <a:r>
              <a:rPr lang="en-GB" sz="1100" b="1" i="0" u="none" strike="noStrike" cap="none" dirty="0">
                <a:solidFill>
                  <a:srgbClr val="000000"/>
                </a:solidFill>
                <a:effectLst/>
                <a:latin typeface="Arial"/>
                <a:ea typeface="Arial"/>
                <a:cs typeface="Arial"/>
                <a:sym typeface="Arial"/>
              </a:rPr>
              <a:t>agreement</a:t>
            </a:r>
            <a:r>
              <a:rPr lang="en-GB" sz="1100" b="0" i="0" u="none" strike="noStrike" cap="none" dirty="0">
                <a:solidFill>
                  <a:srgbClr val="000000"/>
                </a:solidFill>
                <a:effectLst/>
                <a:latin typeface="Arial"/>
                <a:ea typeface="Arial"/>
                <a:cs typeface="Arial"/>
                <a:sym typeface="Arial"/>
              </a:rPr>
              <a:t> between participants is required and whether contributions require </a:t>
            </a:r>
            <a:r>
              <a:rPr lang="en-GB" sz="1100" b="1" i="0" u="none" strike="noStrike" cap="none" dirty="0">
                <a:solidFill>
                  <a:srgbClr val="000000"/>
                </a:solidFill>
                <a:effectLst/>
                <a:latin typeface="Arial"/>
                <a:ea typeface="Arial"/>
                <a:cs typeface="Arial"/>
                <a:sym typeface="Arial"/>
              </a:rPr>
              <a:t>negotiation</a:t>
            </a:r>
            <a:r>
              <a:rPr lang="en-GB" sz="1100" b="0" i="0" u="none" strike="noStrike" cap="none" dirty="0">
                <a:solidFill>
                  <a:srgbClr val="000000"/>
                </a:solidFill>
                <a:effectLst/>
                <a:latin typeface="Arial"/>
                <a:ea typeface="Arial"/>
                <a:cs typeface="Arial"/>
                <a:sym typeface="Arial"/>
              </a:rPr>
              <a:t> and to what extent. </a:t>
            </a:r>
          </a:p>
          <a:p>
            <a:pPr marL="596900" lvl="1" indent="0">
              <a:buNone/>
            </a:pPr>
            <a:endParaRPr lang="en-GB" sz="1100" b="0" i="0" u="none" strike="noStrike" cap="none" dirty="0">
              <a:solidFill>
                <a:srgbClr val="000000"/>
              </a:solidFill>
              <a:effectLst/>
              <a:latin typeface="Arial"/>
              <a:ea typeface="Arial"/>
              <a:cs typeface="Arial"/>
              <a:sym typeface="Arial"/>
            </a:endParaRPr>
          </a:p>
          <a:p>
            <a:pPr lvl="0"/>
            <a:r>
              <a:rPr lang="en-GB" sz="1100" b="0" i="0" u="none" strike="noStrike" cap="none" dirty="0">
                <a:solidFill>
                  <a:srgbClr val="000000"/>
                </a:solidFill>
                <a:effectLst/>
                <a:latin typeface="Arial"/>
                <a:ea typeface="Arial"/>
                <a:cs typeface="Arial"/>
                <a:sym typeface="Arial"/>
              </a:rPr>
              <a:t>If students are asked to interact, there might be negotiation of meaning between them and therefore there can be an </a:t>
            </a:r>
            <a:r>
              <a:rPr lang="en-GB" sz="1100" b="1" i="0" u="none" strike="noStrike" cap="none" dirty="0">
                <a:solidFill>
                  <a:srgbClr val="000000"/>
                </a:solidFill>
                <a:effectLst/>
                <a:latin typeface="Arial"/>
                <a:ea typeface="Arial"/>
                <a:cs typeface="Arial"/>
                <a:sym typeface="Arial"/>
              </a:rPr>
              <a:t>increase not only on content  learning but on Language-Related-Episodes (LREs), </a:t>
            </a:r>
            <a:r>
              <a:rPr lang="en-GB" sz="1100" b="0" i="0" u="none" strike="noStrike" cap="none" dirty="0">
                <a:solidFill>
                  <a:srgbClr val="000000"/>
                </a:solidFill>
                <a:effectLst/>
                <a:latin typeface="Arial"/>
                <a:ea typeface="Arial"/>
                <a:cs typeface="Arial"/>
                <a:sym typeface="Arial"/>
              </a:rPr>
              <a:t>which are instances in the communicative interactions among learners when they question, talk about or self- correct or correct others’ language use (Kim, 2012).</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810346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GB" sz="1100" b="0" i="0" u="none" strike="noStrike" cap="none" dirty="0">
                <a:solidFill>
                  <a:srgbClr val="000000"/>
                </a:solidFill>
                <a:effectLst/>
                <a:latin typeface="Arial"/>
                <a:ea typeface="Arial"/>
                <a:cs typeface="Arial"/>
                <a:sym typeface="Arial"/>
              </a:rPr>
              <a:t>1</a:t>
            </a:r>
            <a:r>
              <a:rPr lang="en-GB" sz="1100" b="0" i="0" u="none" strike="noStrike" cap="none" baseline="30000" dirty="0">
                <a:solidFill>
                  <a:srgbClr val="000000"/>
                </a:solidFill>
                <a:effectLst/>
                <a:latin typeface="Arial"/>
                <a:ea typeface="Arial"/>
                <a:cs typeface="Arial"/>
                <a:sym typeface="Arial"/>
              </a:rPr>
              <a:t>ST</a:t>
            </a:r>
            <a:r>
              <a:rPr lang="en-GB" sz="1100" b="0" i="0" u="none" strike="noStrike" cap="none" dirty="0">
                <a:solidFill>
                  <a:srgbClr val="000000"/>
                </a:solidFill>
                <a:effectLst/>
                <a:latin typeface="Arial"/>
                <a:ea typeface="Arial"/>
                <a:cs typeface="Arial"/>
                <a:sym typeface="Arial"/>
              </a:rPr>
              <a:t>. WHAT KIND OF QUESTIONS DO YOU THINK WE TEACHERS NORMALLY ASK IN CLASS??</a:t>
            </a:r>
          </a:p>
          <a:p>
            <a:r>
              <a:rPr lang="en-GB" sz="1100" b="0" i="0" u="none" strike="noStrike" cap="none" dirty="0">
                <a:solidFill>
                  <a:srgbClr val="000000"/>
                </a:solidFill>
                <a:effectLst/>
                <a:latin typeface="Arial"/>
                <a:ea typeface="Arial"/>
                <a:cs typeface="Arial"/>
                <a:sym typeface="Arial"/>
              </a:rPr>
              <a:t>PROCEDURE: 1</a:t>
            </a:r>
            <a:r>
              <a:rPr lang="en-GB" sz="1100" b="0" i="0" u="none" strike="noStrike" cap="none" baseline="30000" dirty="0">
                <a:solidFill>
                  <a:srgbClr val="000000"/>
                </a:solidFill>
                <a:effectLst/>
                <a:latin typeface="Arial"/>
                <a:ea typeface="Arial"/>
                <a:cs typeface="Arial"/>
                <a:sym typeface="Arial"/>
              </a:rPr>
              <a:t>ST</a:t>
            </a:r>
            <a:r>
              <a:rPr lang="en-GB" sz="1100" b="0" i="0" u="none" strike="noStrike" cap="none" dirty="0">
                <a:solidFill>
                  <a:srgbClr val="000000"/>
                </a:solidFill>
                <a:effectLst/>
                <a:latin typeface="Arial"/>
                <a:ea typeface="Arial"/>
                <a:cs typeface="Arial"/>
                <a:sym typeface="Arial"/>
              </a:rPr>
              <a:t> Lecture / 2</a:t>
            </a:r>
            <a:r>
              <a:rPr lang="en-GB" sz="1100" b="0" i="0" u="none" strike="noStrike" cap="none" baseline="30000" dirty="0">
                <a:solidFill>
                  <a:srgbClr val="000000"/>
                </a:solidFill>
                <a:effectLst/>
                <a:latin typeface="Arial"/>
                <a:ea typeface="Arial"/>
                <a:cs typeface="Arial"/>
                <a:sym typeface="Arial"/>
              </a:rPr>
              <a:t>nd</a:t>
            </a:r>
            <a:r>
              <a:rPr lang="en-GB" sz="1100" b="0" i="0" u="none" strike="noStrike" cap="none" dirty="0">
                <a:solidFill>
                  <a:srgbClr val="000000"/>
                </a:solidFill>
                <a:effectLst/>
                <a:latin typeface="Arial"/>
                <a:ea typeface="Arial"/>
                <a:cs typeface="Arial"/>
                <a:sym typeface="Arial"/>
              </a:rPr>
              <a:t> Workshop. Develop question</a:t>
            </a:r>
          </a:p>
          <a:p>
            <a:r>
              <a:rPr lang="en-GB" sz="1100" b="0" i="0" u="none" strike="noStrike" cap="none" dirty="0">
                <a:solidFill>
                  <a:srgbClr val="000000"/>
                </a:solidFill>
                <a:effectLst/>
                <a:latin typeface="Arial"/>
                <a:ea typeface="Arial"/>
                <a:cs typeface="Arial"/>
                <a:sym typeface="Arial"/>
              </a:rPr>
              <a:t>With regards to </a:t>
            </a:r>
            <a:r>
              <a:rPr lang="en-GB" sz="1100" b="1" i="0" u="none" strike="noStrike" cap="none" dirty="0">
                <a:solidFill>
                  <a:srgbClr val="000000"/>
                </a:solidFill>
                <a:effectLst/>
                <a:latin typeface="Arial"/>
                <a:ea typeface="Arial"/>
                <a:cs typeface="Arial"/>
                <a:sym typeface="Arial"/>
              </a:rPr>
              <a:t>the kinds of questions </a:t>
            </a:r>
            <a:r>
              <a:rPr lang="en-GB" sz="1100" b="0" i="0" u="none" strike="noStrike" cap="none" dirty="0">
                <a:solidFill>
                  <a:srgbClr val="000000"/>
                </a:solidFill>
                <a:effectLst/>
                <a:latin typeface="Arial"/>
                <a:ea typeface="Arial"/>
                <a:cs typeface="Arial"/>
                <a:sym typeface="Arial"/>
              </a:rPr>
              <a:t>that teachers and lecturers can ask, different categories have been provided, here we will use the </a:t>
            </a:r>
            <a:r>
              <a:rPr lang="en-GB" sz="1100" b="1" i="0" u="none" strike="noStrike" cap="none" dirty="0">
                <a:solidFill>
                  <a:srgbClr val="000000"/>
                </a:solidFill>
                <a:effectLst/>
                <a:latin typeface="Arial"/>
                <a:ea typeface="Arial"/>
                <a:cs typeface="Arial"/>
                <a:sym typeface="Arial"/>
              </a:rPr>
              <a:t>typology established by Dalton-Puffer (2007) </a:t>
            </a:r>
            <a:r>
              <a:rPr lang="en-GB" sz="1100" b="0" i="0" u="none" strike="noStrike" cap="none" dirty="0">
                <a:solidFill>
                  <a:srgbClr val="000000"/>
                </a:solidFill>
                <a:effectLst/>
                <a:latin typeface="Arial"/>
                <a:ea typeface="Arial"/>
                <a:cs typeface="Arial"/>
                <a:sym typeface="Arial"/>
              </a:rPr>
              <a:t>based on “the types of information being asked for” (p.98):</a:t>
            </a:r>
          </a:p>
          <a:p>
            <a:r>
              <a:rPr lang="en-GB" sz="1100" b="0" i="0" u="none" strike="noStrike" cap="none" dirty="0">
                <a:solidFill>
                  <a:srgbClr val="000000"/>
                </a:solidFill>
                <a:effectLst/>
                <a:latin typeface="Arial"/>
                <a:ea typeface="Arial"/>
                <a:cs typeface="Arial"/>
                <a:sym typeface="Arial"/>
              </a:rPr>
              <a:t>In ICLHE, We want to aim for </a:t>
            </a:r>
            <a:r>
              <a:rPr lang="en-GB" sz="1100" b="1" i="0" u="none" strike="noStrike" cap="none" dirty="0">
                <a:solidFill>
                  <a:srgbClr val="000000"/>
                </a:solidFill>
                <a:effectLst/>
                <a:latin typeface="Arial"/>
                <a:ea typeface="Arial"/>
                <a:cs typeface="Arial"/>
                <a:sym typeface="Arial"/>
              </a:rPr>
              <a:t>Meta-cognitive questions</a:t>
            </a:r>
            <a:r>
              <a:rPr lang="en-GB" sz="1100" b="0" i="0" u="none" strike="noStrike" cap="none" dirty="0">
                <a:solidFill>
                  <a:srgbClr val="000000"/>
                </a:solidFill>
                <a:effectLst/>
                <a:latin typeface="Arial"/>
                <a:ea typeface="Arial"/>
                <a:cs typeface="Arial"/>
                <a:sym typeface="Arial"/>
              </a:rPr>
              <a:t>: they require that the students “</a:t>
            </a:r>
            <a:r>
              <a:rPr lang="en-GB" sz="1100" b="1" i="0" u="none" strike="noStrike" cap="none" dirty="0">
                <a:solidFill>
                  <a:srgbClr val="000000"/>
                </a:solidFill>
                <a:effectLst/>
                <a:latin typeface="Arial"/>
                <a:ea typeface="Arial"/>
                <a:cs typeface="Arial"/>
                <a:sym typeface="Arial"/>
              </a:rPr>
              <a:t>reason their own point of view or way of thinking</a:t>
            </a:r>
            <a:r>
              <a:rPr lang="en-GB" sz="1100" b="0" i="0" u="none" strike="noStrike" cap="none" dirty="0">
                <a:solidFill>
                  <a:srgbClr val="000000"/>
                </a:solidFill>
                <a:effectLst/>
                <a:latin typeface="Arial"/>
                <a:ea typeface="Arial"/>
                <a:cs typeface="Arial"/>
                <a:sym typeface="Arial"/>
              </a:rPr>
              <a:t>”, </a:t>
            </a:r>
            <a:r>
              <a:rPr lang="en-GB" sz="1100" b="0" i="0" u="none" strike="noStrike" cap="none" dirty="0" err="1">
                <a:solidFill>
                  <a:srgbClr val="000000"/>
                </a:solidFill>
                <a:effectLst/>
                <a:latin typeface="Arial"/>
                <a:ea typeface="Arial"/>
                <a:cs typeface="Arial"/>
                <a:sym typeface="Arial"/>
              </a:rPr>
              <a:t>i.e</a:t>
            </a:r>
            <a:r>
              <a:rPr lang="en-GB" sz="1100" b="0" i="0" u="none" strike="noStrike" cap="none" dirty="0">
                <a:solidFill>
                  <a:srgbClr val="000000"/>
                </a:solidFill>
                <a:effectLst/>
                <a:latin typeface="Arial"/>
                <a:ea typeface="Arial"/>
                <a:cs typeface="Arial"/>
                <a:sym typeface="Arial"/>
              </a:rPr>
              <a:t> Why are you saying this? Why do you think this is correct/incorrect, etc?</a:t>
            </a:r>
          </a:p>
          <a:p>
            <a:r>
              <a:rPr lang="en-GB" sz="1100" b="0" i="0" u="none" strike="noStrike" cap="none" dirty="0">
                <a:solidFill>
                  <a:srgbClr val="000000"/>
                </a:solidFill>
                <a:effectLst/>
                <a:latin typeface="Arial"/>
                <a:ea typeface="Arial"/>
                <a:cs typeface="Arial"/>
                <a:sym typeface="Arial"/>
              </a:rPr>
              <a:t>SO...Longer and more COMPLEX answers are provided </a:t>
            </a:r>
            <a:r>
              <a:rPr lang="en-GB" sz="1100" b="1" i="0" u="none" strike="noStrike" cap="none" dirty="0">
                <a:solidFill>
                  <a:srgbClr val="000000"/>
                </a:solidFill>
                <a:effectLst/>
                <a:latin typeface="Arial"/>
                <a:ea typeface="Arial"/>
                <a:cs typeface="Arial"/>
                <a:sym typeface="Arial"/>
              </a:rPr>
              <a:t>(</a:t>
            </a:r>
            <a:r>
              <a:rPr lang="en-GB" sz="1100" b="1" i="0" u="none" strike="noStrike" cap="none" dirty="0" err="1">
                <a:solidFill>
                  <a:srgbClr val="000000"/>
                </a:solidFill>
                <a:effectLst/>
                <a:latin typeface="Arial"/>
                <a:ea typeface="Arial"/>
                <a:cs typeface="Arial"/>
                <a:sym typeface="Arial"/>
              </a:rPr>
              <a:t>Mercer,et</a:t>
            </a:r>
            <a:r>
              <a:rPr lang="en-GB" sz="1100" b="1" i="0" u="none" strike="noStrike" cap="none" dirty="0">
                <a:solidFill>
                  <a:srgbClr val="000000"/>
                </a:solidFill>
                <a:effectLst/>
                <a:latin typeface="Arial"/>
                <a:ea typeface="Arial"/>
                <a:cs typeface="Arial"/>
                <a:sym typeface="Arial"/>
              </a:rPr>
              <a:t>. al, 2004), Dalton-Puffer (2007), Meyer (2010b). </a:t>
            </a:r>
            <a:endParaRPr lang="en-GB" sz="1100" b="0" i="0" u="none" strike="noStrike" cap="none" dirty="0">
              <a:solidFill>
                <a:srgbClr val="000000"/>
              </a:solidFill>
              <a:effectLst/>
              <a:latin typeface="Arial"/>
              <a:ea typeface="Arial"/>
              <a:cs typeface="Arial"/>
              <a:sym typeface="Arial"/>
            </a:endParaRPr>
          </a:p>
          <a:p>
            <a:r>
              <a:rPr lang="en-GB" sz="1100" b="0" i="0" u="none" strike="noStrike" cap="none" dirty="0">
                <a:solidFill>
                  <a:srgbClr val="000000"/>
                </a:solidFill>
                <a:effectLst/>
                <a:latin typeface="Arial"/>
                <a:ea typeface="Arial"/>
                <a:cs typeface="Arial"/>
                <a:sym typeface="Arial"/>
              </a:rPr>
              <a:t>SO....more and better LREs</a:t>
            </a:r>
          </a:p>
          <a:p>
            <a:r>
              <a:rPr lang="en-GB" sz="1100" b="0" i="0" u="none" strike="noStrike" cap="none" dirty="0">
                <a:solidFill>
                  <a:srgbClr val="000000"/>
                </a:solidFill>
                <a:effectLst/>
                <a:latin typeface="Arial"/>
                <a:ea typeface="Arial"/>
                <a:cs typeface="Arial"/>
                <a:sym typeface="Arial"/>
              </a:rPr>
              <a:t>We have to acknowledge that there is a strong tradition for factual questions in our educational system (Dalton-Puffer, 2007; Meyer, 2010).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b="0" i="0" u="none" strike="noStrike" cap="none" dirty="0">
                <a:solidFill>
                  <a:srgbClr val="000000"/>
                </a:solidFill>
                <a:effectLst/>
                <a:latin typeface="Arial"/>
                <a:ea typeface="Arial"/>
                <a:cs typeface="Arial"/>
                <a:sym typeface="Arial"/>
              </a:rPr>
              <a:t>TRANSITION: NOW WE WANT TO TUNE THE WORKPLAN TO THE CDFs,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100" b="0" i="0" u="none" strike="noStrike" cap="none" dirty="0">
              <a:solidFill>
                <a:srgbClr val="000000"/>
              </a:solidFill>
              <a:effectLst/>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100" b="0" i="0" u="none" strike="noStrike" cap="none" dirty="0">
                <a:solidFill>
                  <a:srgbClr val="000000"/>
                </a:solidFill>
                <a:effectLst/>
                <a:latin typeface="Arial"/>
                <a:ea typeface="Arial"/>
                <a:cs typeface="Arial"/>
                <a:sym typeface="Arial"/>
              </a:rPr>
              <a:t>The importance of the kinds of questions asked to students comes from studies that demonstrate that </a:t>
            </a:r>
            <a:r>
              <a:rPr lang="en-GB" sz="1100" b="1" i="0" u="none" strike="noStrike" cap="none" dirty="0">
                <a:solidFill>
                  <a:srgbClr val="000000"/>
                </a:solidFill>
                <a:effectLst/>
                <a:latin typeface="Arial"/>
                <a:ea typeface="Arial"/>
                <a:cs typeface="Arial"/>
                <a:sym typeface="Arial"/>
              </a:rPr>
              <a:t>when students have to explain and justify their views then longer and more complex responses are produced (</a:t>
            </a:r>
            <a:r>
              <a:rPr lang="en-GB" sz="1100" b="1" i="0" u="none" strike="noStrike" cap="none" dirty="0" err="1">
                <a:solidFill>
                  <a:srgbClr val="000000"/>
                </a:solidFill>
                <a:effectLst/>
                <a:latin typeface="Arial"/>
                <a:ea typeface="Arial"/>
                <a:cs typeface="Arial"/>
                <a:sym typeface="Arial"/>
              </a:rPr>
              <a:t>Mercer,et</a:t>
            </a:r>
            <a:r>
              <a:rPr lang="en-GB" sz="1100" b="1" i="0" u="none" strike="noStrike" cap="none" dirty="0">
                <a:solidFill>
                  <a:srgbClr val="000000"/>
                </a:solidFill>
                <a:effectLst/>
                <a:latin typeface="Arial"/>
                <a:ea typeface="Arial"/>
                <a:cs typeface="Arial"/>
                <a:sym typeface="Arial"/>
              </a:rPr>
              <a:t>. al, 2004), </a:t>
            </a:r>
            <a:r>
              <a:rPr lang="en-GB" sz="1100" b="0" i="0" u="none" strike="noStrike" cap="none" dirty="0">
                <a:solidFill>
                  <a:srgbClr val="000000"/>
                </a:solidFill>
                <a:effectLst/>
                <a:latin typeface="Arial"/>
                <a:ea typeface="Arial"/>
                <a:cs typeface="Arial"/>
                <a:sym typeface="Arial"/>
              </a:rPr>
              <a:t>this is in line with </a:t>
            </a:r>
            <a:r>
              <a:rPr lang="en-GB" sz="1100" b="1" i="0" u="none" strike="noStrike" cap="none" dirty="0">
                <a:solidFill>
                  <a:srgbClr val="000000"/>
                </a:solidFill>
                <a:effectLst/>
                <a:latin typeface="Arial"/>
                <a:ea typeface="Arial"/>
                <a:cs typeface="Arial"/>
                <a:sym typeface="Arial"/>
              </a:rPr>
              <a:t>Dalton-Puffer (2007). She analysed teachers’ questions in Austria and found out that those questions that produced most complex responses on the part of students were “</a:t>
            </a:r>
            <a:r>
              <a:rPr lang="en-GB" sz="1100" b="1" i="0" u="sng" strike="noStrike" cap="none" dirty="0">
                <a:solidFill>
                  <a:srgbClr val="000000"/>
                </a:solidFill>
                <a:effectLst/>
                <a:latin typeface="Arial"/>
                <a:ea typeface="Arial"/>
                <a:cs typeface="Arial"/>
                <a:sym typeface="Arial"/>
              </a:rPr>
              <a:t>meta-cognitive” questions</a:t>
            </a:r>
            <a:r>
              <a:rPr lang="en-GB" sz="1100" b="0" i="0" u="sng" strike="noStrike" cap="none" dirty="0">
                <a:solidFill>
                  <a:srgbClr val="000000"/>
                </a:solidFill>
                <a:effectLst/>
                <a:latin typeface="Arial"/>
                <a:ea typeface="Arial"/>
                <a:cs typeface="Arial"/>
                <a:sym typeface="Arial"/>
              </a:rPr>
              <a:t>. </a:t>
            </a:r>
            <a:r>
              <a:rPr lang="en-GB" sz="1100" b="1" i="0" u="none" strike="noStrike" cap="none" dirty="0">
                <a:solidFill>
                  <a:srgbClr val="000000"/>
                </a:solidFill>
                <a:effectLst/>
                <a:latin typeface="Arial"/>
                <a:ea typeface="Arial"/>
                <a:cs typeface="Arial"/>
                <a:sym typeface="Arial"/>
              </a:rPr>
              <a:t>However, these were scarcely used in classrooms as most of the questions posed by teachers were “factual questions”, </a:t>
            </a:r>
            <a:r>
              <a:rPr lang="en-GB" sz="1100" b="0" i="0" u="none" strike="noStrike" cap="none" dirty="0">
                <a:solidFill>
                  <a:srgbClr val="000000"/>
                </a:solidFill>
                <a:effectLst/>
                <a:latin typeface="Arial"/>
                <a:ea typeface="Arial"/>
                <a:cs typeface="Arial"/>
                <a:sym typeface="Arial"/>
              </a:rPr>
              <a:t>which made students’ interactions undemanding. This is also </a:t>
            </a:r>
            <a:r>
              <a:rPr lang="en-GB" sz="1100" b="1" i="0" u="none" strike="noStrike" cap="none" dirty="0">
                <a:solidFill>
                  <a:srgbClr val="000000"/>
                </a:solidFill>
                <a:effectLst/>
                <a:latin typeface="Arial"/>
                <a:ea typeface="Arial"/>
                <a:cs typeface="Arial"/>
                <a:sym typeface="Arial"/>
              </a:rPr>
              <a:t>in line with Meyer (2010b), </a:t>
            </a:r>
            <a:r>
              <a:rPr lang="en-GB" sz="1100" b="0" i="0" u="none" strike="noStrike" cap="none" dirty="0">
                <a:solidFill>
                  <a:srgbClr val="000000"/>
                </a:solidFill>
                <a:effectLst/>
                <a:latin typeface="Arial"/>
                <a:ea typeface="Arial"/>
                <a:cs typeface="Arial"/>
                <a:sym typeface="Arial"/>
              </a:rPr>
              <a:t>who claimed that approximately 80% of the total annual questions posed by teachers in classrooms were related to factual knowledge.</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33072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FFFFF"/>
        </a:solidFill>
        <a:effectLst/>
      </p:bgPr>
    </p:bg>
    <p:spTree>
      <p:nvGrpSpPr>
        <p:cNvPr id="1" name="Shape 9"/>
        <p:cNvGrpSpPr/>
        <p:nvPr/>
      </p:nvGrpSpPr>
      <p:grpSpPr>
        <a:xfrm>
          <a:off x="0" y="0"/>
          <a:ext cx="0" cy="0"/>
          <a:chOff x="0" y="0"/>
          <a:chExt cx="0" cy="0"/>
        </a:xfrm>
      </p:grpSpPr>
      <p:sp>
        <p:nvSpPr>
          <p:cNvPr id="10" name="Google Shape;10;p2"/>
          <p:cNvSpPr/>
          <p:nvPr/>
        </p:nvSpPr>
        <p:spPr>
          <a:xfrm>
            <a:off x="1169101" y="400050"/>
            <a:ext cx="7554900" cy="38424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 name="Google Shape;11;p2"/>
          <p:cNvSpPr txBox="1">
            <a:spLocks noGrp="1"/>
          </p:cNvSpPr>
          <p:nvPr>
            <p:ph type="ctrTitle"/>
          </p:nvPr>
        </p:nvSpPr>
        <p:spPr>
          <a:xfrm>
            <a:off x="533402" y="1440376"/>
            <a:ext cx="5041200" cy="3150600"/>
          </a:xfrm>
          <a:prstGeom prst="rect">
            <a:avLst/>
          </a:prstGeom>
          <a:ln w="114300" cap="flat" cmpd="sng">
            <a:solidFill>
              <a:srgbClr val="FF0000"/>
            </a:solidFill>
            <a:prstDash val="solid"/>
            <a:round/>
            <a:headEnd type="none" w="sm" len="sm"/>
            <a:tailEnd type="none" w="sm" len="sm"/>
          </a:ln>
        </p:spPr>
        <p:txBody>
          <a:bodyPr spcFirstLastPara="1" wrap="square" lIns="91425" tIns="91425" rIns="91425" bIns="91425" anchor="b" anchorCtr="0">
            <a:noAutofit/>
          </a:bodyPr>
          <a:lstStyle>
            <a:lvl1pPr lvl="0">
              <a:spcBef>
                <a:spcPts val="0"/>
              </a:spcBef>
              <a:spcAft>
                <a:spcPts val="0"/>
              </a:spcAft>
              <a:buClr>
                <a:srgbClr val="111111"/>
              </a:buClr>
              <a:buSzPts val="6000"/>
              <a:buNone/>
              <a:defRPr sz="6000">
                <a:solidFill>
                  <a:srgbClr val="111111"/>
                </a:solidFill>
              </a:defRPr>
            </a:lvl1pPr>
            <a:lvl2pPr lvl="1" algn="ctr">
              <a:spcBef>
                <a:spcPts val="0"/>
              </a:spcBef>
              <a:spcAft>
                <a:spcPts val="0"/>
              </a:spcAft>
              <a:buClr>
                <a:srgbClr val="111111"/>
              </a:buClr>
              <a:buSzPts val="6000"/>
              <a:buNone/>
              <a:defRPr sz="6000">
                <a:solidFill>
                  <a:srgbClr val="111111"/>
                </a:solidFill>
              </a:defRPr>
            </a:lvl2pPr>
            <a:lvl3pPr lvl="2" algn="ctr">
              <a:spcBef>
                <a:spcPts val="0"/>
              </a:spcBef>
              <a:spcAft>
                <a:spcPts val="0"/>
              </a:spcAft>
              <a:buClr>
                <a:srgbClr val="111111"/>
              </a:buClr>
              <a:buSzPts val="6000"/>
              <a:buNone/>
              <a:defRPr sz="6000">
                <a:solidFill>
                  <a:srgbClr val="111111"/>
                </a:solidFill>
              </a:defRPr>
            </a:lvl3pPr>
            <a:lvl4pPr lvl="3" algn="ctr">
              <a:spcBef>
                <a:spcPts val="0"/>
              </a:spcBef>
              <a:spcAft>
                <a:spcPts val="0"/>
              </a:spcAft>
              <a:buClr>
                <a:srgbClr val="111111"/>
              </a:buClr>
              <a:buSzPts val="6000"/>
              <a:buNone/>
              <a:defRPr sz="6000">
                <a:solidFill>
                  <a:srgbClr val="111111"/>
                </a:solidFill>
              </a:defRPr>
            </a:lvl4pPr>
            <a:lvl5pPr lvl="4" algn="ctr">
              <a:spcBef>
                <a:spcPts val="0"/>
              </a:spcBef>
              <a:spcAft>
                <a:spcPts val="0"/>
              </a:spcAft>
              <a:buClr>
                <a:srgbClr val="111111"/>
              </a:buClr>
              <a:buSzPts val="6000"/>
              <a:buNone/>
              <a:defRPr sz="6000">
                <a:solidFill>
                  <a:srgbClr val="111111"/>
                </a:solidFill>
              </a:defRPr>
            </a:lvl5pPr>
            <a:lvl6pPr lvl="5" algn="ctr">
              <a:spcBef>
                <a:spcPts val="0"/>
              </a:spcBef>
              <a:spcAft>
                <a:spcPts val="0"/>
              </a:spcAft>
              <a:buClr>
                <a:srgbClr val="111111"/>
              </a:buClr>
              <a:buSzPts val="6000"/>
              <a:buNone/>
              <a:defRPr sz="6000">
                <a:solidFill>
                  <a:srgbClr val="111111"/>
                </a:solidFill>
              </a:defRPr>
            </a:lvl6pPr>
            <a:lvl7pPr lvl="6" algn="ctr">
              <a:spcBef>
                <a:spcPts val="0"/>
              </a:spcBef>
              <a:spcAft>
                <a:spcPts val="0"/>
              </a:spcAft>
              <a:buClr>
                <a:srgbClr val="111111"/>
              </a:buClr>
              <a:buSzPts val="6000"/>
              <a:buNone/>
              <a:defRPr sz="6000">
                <a:solidFill>
                  <a:srgbClr val="111111"/>
                </a:solidFill>
              </a:defRPr>
            </a:lvl7pPr>
            <a:lvl8pPr lvl="7" algn="ctr">
              <a:spcBef>
                <a:spcPts val="0"/>
              </a:spcBef>
              <a:spcAft>
                <a:spcPts val="0"/>
              </a:spcAft>
              <a:buClr>
                <a:srgbClr val="111111"/>
              </a:buClr>
              <a:buSzPts val="6000"/>
              <a:buNone/>
              <a:defRPr sz="6000">
                <a:solidFill>
                  <a:srgbClr val="111111"/>
                </a:solidFill>
              </a:defRPr>
            </a:lvl8pPr>
            <a:lvl9pPr lvl="8" algn="ctr">
              <a:spcBef>
                <a:spcPts val="0"/>
              </a:spcBef>
              <a:spcAft>
                <a:spcPts val="0"/>
              </a:spcAft>
              <a:buClr>
                <a:srgbClr val="111111"/>
              </a:buClr>
              <a:buSzPts val="6000"/>
              <a:buNone/>
              <a:defRPr sz="6000">
                <a:solidFill>
                  <a:srgbClr val="11111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7"/>
        <p:cNvGrpSpPr/>
        <p:nvPr/>
      </p:nvGrpSpPr>
      <p:grpSpPr>
        <a:xfrm>
          <a:off x="0" y="0"/>
          <a:ext cx="0" cy="0"/>
          <a:chOff x="0" y="0"/>
          <a:chExt cx="0" cy="0"/>
        </a:xfrm>
      </p:grpSpPr>
      <p:sp>
        <p:nvSpPr>
          <p:cNvPr id="18" name="Google Shape;18;p4"/>
          <p:cNvSpPr/>
          <p:nvPr/>
        </p:nvSpPr>
        <p:spPr>
          <a:xfrm>
            <a:off x="1169101" y="721350"/>
            <a:ext cx="7441500" cy="38736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 name="Google Shape;19;p4"/>
          <p:cNvSpPr txBox="1">
            <a:spLocks noGrp="1"/>
          </p:cNvSpPr>
          <p:nvPr>
            <p:ph type="body" idx="1"/>
          </p:nvPr>
        </p:nvSpPr>
        <p:spPr>
          <a:xfrm>
            <a:off x="2402275" y="1230875"/>
            <a:ext cx="5721001" cy="3026700"/>
          </a:xfrm>
          <a:prstGeom prst="rect">
            <a:avLst/>
          </a:prstGeom>
        </p:spPr>
        <p:txBody>
          <a:bodyPr spcFirstLastPara="1" wrap="square" lIns="91425" tIns="91425" rIns="91425" bIns="91425" anchor="t" anchorCtr="0">
            <a:noAutofit/>
          </a:bodyPr>
          <a:lstStyle>
            <a:lvl1pPr marL="457206" lvl="0" indent="-431805" rtl="0">
              <a:spcBef>
                <a:spcPts val="600"/>
              </a:spcBef>
              <a:spcAft>
                <a:spcPts val="0"/>
              </a:spcAft>
              <a:buSzPts val="3200"/>
              <a:buFont typeface="Georgia"/>
              <a:buChar char="□"/>
              <a:defRPr sz="3200" i="1">
                <a:latin typeface="Georgia"/>
                <a:ea typeface="Georgia"/>
                <a:cs typeface="Georgia"/>
                <a:sym typeface="Georgia"/>
              </a:defRPr>
            </a:lvl1pPr>
            <a:lvl2pPr marL="914411" lvl="1" indent="-431805" rtl="0">
              <a:spcBef>
                <a:spcPts val="0"/>
              </a:spcBef>
              <a:spcAft>
                <a:spcPts val="0"/>
              </a:spcAft>
              <a:buSzPts val="3200"/>
              <a:buFont typeface="Georgia"/>
              <a:buChar char="■"/>
              <a:defRPr sz="3200" i="1">
                <a:latin typeface="Georgia"/>
                <a:ea typeface="Georgia"/>
                <a:cs typeface="Georgia"/>
                <a:sym typeface="Georgia"/>
              </a:defRPr>
            </a:lvl2pPr>
            <a:lvl3pPr marL="1371617" lvl="2" indent="-431805" rtl="0">
              <a:spcBef>
                <a:spcPts val="0"/>
              </a:spcBef>
              <a:spcAft>
                <a:spcPts val="0"/>
              </a:spcAft>
              <a:buSzPts val="3200"/>
              <a:buFont typeface="Georgia"/>
              <a:buChar char="▣"/>
              <a:defRPr sz="3200" i="1">
                <a:latin typeface="Georgia"/>
                <a:ea typeface="Georgia"/>
                <a:cs typeface="Georgia"/>
                <a:sym typeface="Georgia"/>
              </a:defRPr>
            </a:lvl3pPr>
            <a:lvl4pPr marL="1828823" lvl="3" indent="-431805" rtl="0">
              <a:spcBef>
                <a:spcPts val="0"/>
              </a:spcBef>
              <a:spcAft>
                <a:spcPts val="0"/>
              </a:spcAft>
              <a:buSzPts val="3200"/>
              <a:buFont typeface="Georgia"/>
              <a:buChar char="●"/>
              <a:defRPr sz="3200" i="1">
                <a:latin typeface="Georgia"/>
                <a:ea typeface="Georgia"/>
                <a:cs typeface="Georgia"/>
                <a:sym typeface="Georgia"/>
              </a:defRPr>
            </a:lvl4pPr>
            <a:lvl5pPr marL="2286029" lvl="4" indent="-431805" rtl="0">
              <a:spcBef>
                <a:spcPts val="0"/>
              </a:spcBef>
              <a:spcAft>
                <a:spcPts val="0"/>
              </a:spcAft>
              <a:buSzPts val="3200"/>
              <a:buFont typeface="Georgia"/>
              <a:buChar char="○"/>
              <a:defRPr sz="3200" i="1">
                <a:latin typeface="Georgia"/>
                <a:ea typeface="Georgia"/>
                <a:cs typeface="Georgia"/>
                <a:sym typeface="Georgia"/>
              </a:defRPr>
            </a:lvl5pPr>
            <a:lvl6pPr marL="2743234" lvl="5" indent="-431805" rtl="0">
              <a:spcBef>
                <a:spcPts val="0"/>
              </a:spcBef>
              <a:spcAft>
                <a:spcPts val="0"/>
              </a:spcAft>
              <a:buSzPts val="3200"/>
              <a:buFont typeface="Georgia"/>
              <a:buChar char="■"/>
              <a:defRPr sz="3200" i="1">
                <a:latin typeface="Georgia"/>
                <a:ea typeface="Georgia"/>
                <a:cs typeface="Georgia"/>
                <a:sym typeface="Georgia"/>
              </a:defRPr>
            </a:lvl6pPr>
            <a:lvl7pPr marL="3200440" lvl="6" indent="-431805" rtl="0">
              <a:spcBef>
                <a:spcPts val="0"/>
              </a:spcBef>
              <a:spcAft>
                <a:spcPts val="0"/>
              </a:spcAft>
              <a:buSzPts val="3200"/>
              <a:buFont typeface="Georgia"/>
              <a:buChar char="●"/>
              <a:defRPr sz="3200" i="1">
                <a:latin typeface="Georgia"/>
                <a:ea typeface="Georgia"/>
                <a:cs typeface="Georgia"/>
                <a:sym typeface="Georgia"/>
              </a:defRPr>
            </a:lvl7pPr>
            <a:lvl8pPr marL="3657646" lvl="7" indent="-431805" rtl="0">
              <a:spcBef>
                <a:spcPts val="0"/>
              </a:spcBef>
              <a:spcAft>
                <a:spcPts val="0"/>
              </a:spcAft>
              <a:buSzPts val="3200"/>
              <a:buFont typeface="Georgia"/>
              <a:buChar char="○"/>
              <a:defRPr sz="3200" i="1">
                <a:latin typeface="Georgia"/>
                <a:ea typeface="Georgia"/>
                <a:cs typeface="Georgia"/>
                <a:sym typeface="Georgia"/>
              </a:defRPr>
            </a:lvl8pPr>
            <a:lvl9pPr marL="4114851" lvl="8" indent="-431805">
              <a:spcBef>
                <a:spcPts val="0"/>
              </a:spcBef>
              <a:spcAft>
                <a:spcPts val="0"/>
              </a:spcAft>
              <a:buSzPts val="3200"/>
              <a:buFont typeface="Georgia"/>
              <a:buChar char="■"/>
              <a:defRPr sz="3200" i="1">
                <a:latin typeface="Georgia"/>
                <a:ea typeface="Georgia"/>
                <a:cs typeface="Georgia"/>
                <a:sym typeface="Georgia"/>
              </a:defRPr>
            </a:lvl9pPr>
          </a:lstStyle>
          <a:p>
            <a:endParaRPr/>
          </a:p>
        </p:txBody>
      </p:sp>
      <p:sp>
        <p:nvSpPr>
          <p:cNvPr id="20" name="Google Shape;20;p4"/>
          <p:cNvSpPr txBox="1"/>
          <p:nvPr/>
        </p:nvSpPr>
        <p:spPr>
          <a:xfrm>
            <a:off x="208376" y="58689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0" b="1">
                <a:solidFill>
                  <a:srgbClr val="FF0000"/>
                </a:solidFill>
              </a:rPr>
              <a:t>“</a:t>
            </a:r>
            <a:endParaRPr sz="10000" b="1">
              <a:solidFill>
                <a:srgbClr val="FF0000"/>
              </a:solidFill>
            </a:endParaRPr>
          </a:p>
        </p:txBody>
      </p:sp>
      <p:sp>
        <p:nvSpPr>
          <p:cNvPr id="21" name="Google Shape;21;p4"/>
          <p:cNvSpPr/>
          <p:nvPr/>
        </p:nvSpPr>
        <p:spPr>
          <a:xfrm>
            <a:off x="539122" y="556742"/>
            <a:ext cx="1295700" cy="1298400"/>
          </a:xfrm>
          <a:prstGeom prst="rect">
            <a:avLst/>
          </a:prstGeom>
          <a:noFill/>
          <a:ln w="76200" cap="flat" cmpd="sng">
            <a:solidFill>
              <a:srgbClr val="FF0000"/>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 name="Google Shape;22;p4"/>
          <p:cNvSpPr txBox="1">
            <a:spLocks noGrp="1"/>
          </p:cNvSpPr>
          <p:nvPr>
            <p:ph type="sldNum" idx="12"/>
          </p:nvPr>
        </p:nvSpPr>
        <p:spPr>
          <a:xfrm>
            <a:off x="76208" y="4698864"/>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‹Nr.›</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3"/>
        <p:cNvGrpSpPr/>
        <p:nvPr/>
      </p:nvGrpSpPr>
      <p:grpSpPr>
        <a:xfrm>
          <a:off x="0" y="0"/>
          <a:ext cx="0" cy="0"/>
          <a:chOff x="0" y="0"/>
          <a:chExt cx="0" cy="0"/>
        </a:xfrm>
      </p:grpSpPr>
      <p:sp>
        <p:nvSpPr>
          <p:cNvPr id="24" name="Google Shape;24;p5"/>
          <p:cNvSpPr/>
          <p:nvPr/>
        </p:nvSpPr>
        <p:spPr>
          <a:xfrm>
            <a:off x="1169101" y="721350"/>
            <a:ext cx="7441500" cy="38736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 name="Google Shape;25;p5"/>
          <p:cNvSpPr txBox="1">
            <a:spLocks noGrp="1"/>
          </p:cNvSpPr>
          <p:nvPr>
            <p:ph type="title"/>
          </p:nvPr>
        </p:nvSpPr>
        <p:spPr>
          <a:xfrm>
            <a:off x="533400" y="552450"/>
            <a:ext cx="2106601" cy="553968"/>
          </a:xfrm>
          <a:prstGeom prst="rect">
            <a:avLst/>
          </a:prstGeom>
        </p:spPr>
        <p:txBody>
          <a:bodyPr spcFirstLastPara="1" wrap="square" lIns="91425" tIns="91425" rIns="91425" bIns="91425" anchor="t" anchorCtr="0">
            <a:sp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6" name="Google Shape;26;p5"/>
          <p:cNvSpPr txBox="1">
            <a:spLocks noGrp="1"/>
          </p:cNvSpPr>
          <p:nvPr>
            <p:ph type="body" idx="1"/>
          </p:nvPr>
        </p:nvSpPr>
        <p:spPr>
          <a:xfrm>
            <a:off x="3203052" y="1132549"/>
            <a:ext cx="5185200" cy="3265800"/>
          </a:xfrm>
          <a:prstGeom prst="rect">
            <a:avLst/>
          </a:prstGeom>
        </p:spPr>
        <p:txBody>
          <a:bodyPr spcFirstLastPara="1" wrap="square" lIns="91425" tIns="91425" rIns="91425" bIns="91425" anchor="t" anchorCtr="0">
            <a:noAutofit/>
          </a:bodyPr>
          <a:lstStyle>
            <a:lvl1pPr marL="457206" lvl="0" indent="-381005">
              <a:spcBef>
                <a:spcPts val="600"/>
              </a:spcBef>
              <a:spcAft>
                <a:spcPts val="0"/>
              </a:spcAft>
              <a:buSzPts val="2400"/>
              <a:buChar char="□"/>
              <a:defRPr/>
            </a:lvl1pPr>
            <a:lvl2pPr marL="914411" lvl="1" indent="-381005">
              <a:spcBef>
                <a:spcPts val="0"/>
              </a:spcBef>
              <a:spcAft>
                <a:spcPts val="0"/>
              </a:spcAft>
              <a:buSzPts val="2400"/>
              <a:buChar char="■"/>
              <a:defRPr/>
            </a:lvl2pPr>
            <a:lvl3pPr marL="1371617" lvl="2" indent="-381005">
              <a:spcBef>
                <a:spcPts val="0"/>
              </a:spcBef>
              <a:spcAft>
                <a:spcPts val="0"/>
              </a:spcAft>
              <a:buSzPts val="2400"/>
              <a:buChar char="▣"/>
              <a:defRPr/>
            </a:lvl3pPr>
            <a:lvl4pPr marL="1828823" lvl="3" indent="-381005">
              <a:spcBef>
                <a:spcPts val="0"/>
              </a:spcBef>
              <a:spcAft>
                <a:spcPts val="0"/>
              </a:spcAft>
              <a:buSzPts val="2400"/>
              <a:buChar char="●"/>
              <a:defRPr/>
            </a:lvl4pPr>
            <a:lvl5pPr marL="2286029" lvl="4" indent="-381005">
              <a:spcBef>
                <a:spcPts val="0"/>
              </a:spcBef>
              <a:spcAft>
                <a:spcPts val="0"/>
              </a:spcAft>
              <a:buSzPts val="2400"/>
              <a:buChar char="○"/>
              <a:defRPr/>
            </a:lvl5pPr>
            <a:lvl6pPr marL="2743234" lvl="5" indent="-381005">
              <a:spcBef>
                <a:spcPts val="0"/>
              </a:spcBef>
              <a:spcAft>
                <a:spcPts val="0"/>
              </a:spcAft>
              <a:buSzPts val="2400"/>
              <a:buChar char="■"/>
              <a:defRPr/>
            </a:lvl6pPr>
            <a:lvl7pPr marL="3200440" lvl="6" indent="-381005">
              <a:spcBef>
                <a:spcPts val="0"/>
              </a:spcBef>
              <a:spcAft>
                <a:spcPts val="0"/>
              </a:spcAft>
              <a:buSzPts val="2400"/>
              <a:buChar char="●"/>
              <a:defRPr/>
            </a:lvl7pPr>
            <a:lvl8pPr marL="3657646" lvl="7" indent="-381005">
              <a:spcBef>
                <a:spcPts val="0"/>
              </a:spcBef>
              <a:spcAft>
                <a:spcPts val="0"/>
              </a:spcAft>
              <a:buSzPts val="2400"/>
              <a:buChar char="○"/>
              <a:defRPr/>
            </a:lvl8pPr>
            <a:lvl9pPr marL="4114851" lvl="8" indent="-381005">
              <a:spcBef>
                <a:spcPts val="0"/>
              </a:spcBef>
              <a:spcAft>
                <a:spcPts val="0"/>
              </a:spcAft>
              <a:buSzPts val="2400"/>
              <a:buChar char="■"/>
              <a:defRPr/>
            </a:lvl9pPr>
          </a:lstStyle>
          <a:p>
            <a:endParaRPr/>
          </a:p>
        </p:txBody>
      </p:sp>
      <p:sp>
        <p:nvSpPr>
          <p:cNvPr id="27" name="Google Shape;27;p5"/>
          <p:cNvSpPr txBox="1">
            <a:spLocks noGrp="1"/>
          </p:cNvSpPr>
          <p:nvPr>
            <p:ph type="sldNum" idx="12"/>
          </p:nvPr>
        </p:nvSpPr>
        <p:spPr>
          <a:xfrm>
            <a:off x="76208" y="4698864"/>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‹Nr.›</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4"/>
        <p:cNvGrpSpPr/>
        <p:nvPr/>
      </p:nvGrpSpPr>
      <p:grpSpPr>
        <a:xfrm>
          <a:off x="0" y="0"/>
          <a:ext cx="0" cy="0"/>
          <a:chOff x="0" y="0"/>
          <a:chExt cx="0" cy="0"/>
        </a:xfrm>
      </p:grpSpPr>
      <p:sp>
        <p:nvSpPr>
          <p:cNvPr id="35" name="Google Shape;35;p7"/>
          <p:cNvSpPr/>
          <p:nvPr/>
        </p:nvSpPr>
        <p:spPr>
          <a:xfrm>
            <a:off x="1169101" y="721350"/>
            <a:ext cx="7441500" cy="38736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 name="Google Shape;36;p7"/>
          <p:cNvSpPr txBox="1">
            <a:spLocks noGrp="1"/>
          </p:cNvSpPr>
          <p:nvPr>
            <p:ph type="title"/>
          </p:nvPr>
        </p:nvSpPr>
        <p:spPr>
          <a:xfrm>
            <a:off x="533400" y="552450"/>
            <a:ext cx="2106601" cy="553968"/>
          </a:xfrm>
          <a:prstGeom prst="rect">
            <a:avLst/>
          </a:prstGeom>
        </p:spPr>
        <p:txBody>
          <a:bodyPr spcFirstLastPara="1" wrap="square" lIns="91425" tIns="91425" rIns="91425" bIns="91425" anchor="t" anchorCtr="0">
            <a:sp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37" name="Google Shape;37;p7"/>
          <p:cNvSpPr txBox="1">
            <a:spLocks noGrp="1"/>
          </p:cNvSpPr>
          <p:nvPr>
            <p:ph type="body" idx="1"/>
          </p:nvPr>
        </p:nvSpPr>
        <p:spPr>
          <a:xfrm>
            <a:off x="1442950" y="1551976"/>
            <a:ext cx="2233500" cy="3014700"/>
          </a:xfrm>
          <a:prstGeom prst="rect">
            <a:avLst/>
          </a:prstGeom>
        </p:spPr>
        <p:txBody>
          <a:bodyPr spcFirstLastPara="1" wrap="square" lIns="91425" tIns="91425" rIns="91425" bIns="91425" anchor="t" anchorCtr="0">
            <a:noAutofit/>
          </a:bodyPr>
          <a:lstStyle>
            <a:lvl1pPr marL="457206" lvl="0" indent="-342905" rtl="0">
              <a:spcBef>
                <a:spcPts val="600"/>
              </a:spcBef>
              <a:spcAft>
                <a:spcPts val="0"/>
              </a:spcAft>
              <a:buSzPts val="1800"/>
              <a:buChar char="□"/>
              <a:defRPr sz="1800"/>
            </a:lvl1pPr>
            <a:lvl2pPr marL="914411" lvl="1" indent="-342905" rtl="0">
              <a:spcBef>
                <a:spcPts val="0"/>
              </a:spcBef>
              <a:spcAft>
                <a:spcPts val="0"/>
              </a:spcAft>
              <a:buSzPts val="1800"/>
              <a:buChar char="■"/>
              <a:defRPr sz="1800"/>
            </a:lvl2pPr>
            <a:lvl3pPr marL="1371617" lvl="2" indent="-342905" rtl="0">
              <a:spcBef>
                <a:spcPts val="0"/>
              </a:spcBef>
              <a:spcAft>
                <a:spcPts val="0"/>
              </a:spcAft>
              <a:buSzPts val="1800"/>
              <a:buChar char="▣"/>
              <a:defRPr sz="1800"/>
            </a:lvl3pPr>
            <a:lvl4pPr marL="1828823" lvl="3" indent="-342905" rtl="0">
              <a:spcBef>
                <a:spcPts val="0"/>
              </a:spcBef>
              <a:spcAft>
                <a:spcPts val="0"/>
              </a:spcAft>
              <a:buSzPts val="1800"/>
              <a:buChar char="●"/>
              <a:defRPr sz="1800"/>
            </a:lvl4pPr>
            <a:lvl5pPr marL="2286029" lvl="4" indent="-342905" rtl="0">
              <a:spcBef>
                <a:spcPts val="0"/>
              </a:spcBef>
              <a:spcAft>
                <a:spcPts val="0"/>
              </a:spcAft>
              <a:buSzPts val="1800"/>
              <a:buChar char="○"/>
              <a:defRPr sz="1800"/>
            </a:lvl5pPr>
            <a:lvl6pPr marL="2743234" lvl="5" indent="-342905" rtl="0">
              <a:spcBef>
                <a:spcPts val="0"/>
              </a:spcBef>
              <a:spcAft>
                <a:spcPts val="0"/>
              </a:spcAft>
              <a:buSzPts val="1800"/>
              <a:buChar char="■"/>
              <a:defRPr sz="1800"/>
            </a:lvl6pPr>
            <a:lvl7pPr marL="3200440" lvl="6" indent="-342905" rtl="0">
              <a:spcBef>
                <a:spcPts val="0"/>
              </a:spcBef>
              <a:spcAft>
                <a:spcPts val="0"/>
              </a:spcAft>
              <a:buSzPts val="1800"/>
              <a:buChar char="●"/>
              <a:defRPr sz="1800"/>
            </a:lvl7pPr>
            <a:lvl8pPr marL="3657646" lvl="7" indent="-342905" rtl="0">
              <a:spcBef>
                <a:spcPts val="0"/>
              </a:spcBef>
              <a:spcAft>
                <a:spcPts val="0"/>
              </a:spcAft>
              <a:buSzPts val="1800"/>
              <a:buChar char="○"/>
              <a:defRPr sz="1800"/>
            </a:lvl8pPr>
            <a:lvl9pPr marL="4114851" lvl="8" indent="-342905" rtl="0">
              <a:spcBef>
                <a:spcPts val="0"/>
              </a:spcBef>
              <a:spcAft>
                <a:spcPts val="0"/>
              </a:spcAft>
              <a:buSzPts val="1800"/>
              <a:buChar char="■"/>
              <a:defRPr sz="1800"/>
            </a:lvl9pPr>
          </a:lstStyle>
          <a:p>
            <a:endParaRPr/>
          </a:p>
        </p:txBody>
      </p:sp>
      <p:sp>
        <p:nvSpPr>
          <p:cNvPr id="38" name="Google Shape;38;p7"/>
          <p:cNvSpPr txBox="1">
            <a:spLocks noGrp="1"/>
          </p:cNvSpPr>
          <p:nvPr>
            <p:ph type="body" idx="2"/>
          </p:nvPr>
        </p:nvSpPr>
        <p:spPr>
          <a:xfrm>
            <a:off x="3790875" y="1551976"/>
            <a:ext cx="2233500" cy="3014700"/>
          </a:xfrm>
          <a:prstGeom prst="rect">
            <a:avLst/>
          </a:prstGeom>
        </p:spPr>
        <p:txBody>
          <a:bodyPr spcFirstLastPara="1" wrap="square" lIns="91425" tIns="91425" rIns="91425" bIns="91425" anchor="t" anchorCtr="0">
            <a:noAutofit/>
          </a:bodyPr>
          <a:lstStyle>
            <a:lvl1pPr marL="457206" lvl="0" indent="-342905" rtl="0">
              <a:spcBef>
                <a:spcPts val="600"/>
              </a:spcBef>
              <a:spcAft>
                <a:spcPts val="0"/>
              </a:spcAft>
              <a:buSzPts val="1800"/>
              <a:buChar char="□"/>
              <a:defRPr sz="1800"/>
            </a:lvl1pPr>
            <a:lvl2pPr marL="914411" lvl="1" indent="-342905" rtl="0">
              <a:spcBef>
                <a:spcPts val="0"/>
              </a:spcBef>
              <a:spcAft>
                <a:spcPts val="0"/>
              </a:spcAft>
              <a:buSzPts val="1800"/>
              <a:buChar char="■"/>
              <a:defRPr sz="1800"/>
            </a:lvl2pPr>
            <a:lvl3pPr marL="1371617" lvl="2" indent="-342905" rtl="0">
              <a:spcBef>
                <a:spcPts val="0"/>
              </a:spcBef>
              <a:spcAft>
                <a:spcPts val="0"/>
              </a:spcAft>
              <a:buSzPts val="1800"/>
              <a:buChar char="▣"/>
              <a:defRPr sz="1800"/>
            </a:lvl3pPr>
            <a:lvl4pPr marL="1828823" lvl="3" indent="-342905" rtl="0">
              <a:spcBef>
                <a:spcPts val="0"/>
              </a:spcBef>
              <a:spcAft>
                <a:spcPts val="0"/>
              </a:spcAft>
              <a:buSzPts val="1800"/>
              <a:buChar char="●"/>
              <a:defRPr sz="1800"/>
            </a:lvl4pPr>
            <a:lvl5pPr marL="2286029" lvl="4" indent="-342905" rtl="0">
              <a:spcBef>
                <a:spcPts val="0"/>
              </a:spcBef>
              <a:spcAft>
                <a:spcPts val="0"/>
              </a:spcAft>
              <a:buSzPts val="1800"/>
              <a:buChar char="○"/>
              <a:defRPr sz="1800"/>
            </a:lvl5pPr>
            <a:lvl6pPr marL="2743234" lvl="5" indent="-342905" rtl="0">
              <a:spcBef>
                <a:spcPts val="0"/>
              </a:spcBef>
              <a:spcAft>
                <a:spcPts val="0"/>
              </a:spcAft>
              <a:buSzPts val="1800"/>
              <a:buChar char="■"/>
              <a:defRPr sz="1800"/>
            </a:lvl6pPr>
            <a:lvl7pPr marL="3200440" lvl="6" indent="-342905" rtl="0">
              <a:spcBef>
                <a:spcPts val="0"/>
              </a:spcBef>
              <a:spcAft>
                <a:spcPts val="0"/>
              </a:spcAft>
              <a:buSzPts val="1800"/>
              <a:buChar char="●"/>
              <a:defRPr sz="1800"/>
            </a:lvl7pPr>
            <a:lvl8pPr marL="3657646" lvl="7" indent="-342905" rtl="0">
              <a:spcBef>
                <a:spcPts val="0"/>
              </a:spcBef>
              <a:spcAft>
                <a:spcPts val="0"/>
              </a:spcAft>
              <a:buSzPts val="1800"/>
              <a:buChar char="○"/>
              <a:defRPr sz="1800"/>
            </a:lvl8pPr>
            <a:lvl9pPr marL="4114851" lvl="8" indent="-342905" rtl="0">
              <a:spcBef>
                <a:spcPts val="0"/>
              </a:spcBef>
              <a:spcAft>
                <a:spcPts val="0"/>
              </a:spcAft>
              <a:buSzPts val="1800"/>
              <a:buChar char="■"/>
              <a:defRPr sz="1800"/>
            </a:lvl9pPr>
          </a:lstStyle>
          <a:p>
            <a:endParaRPr/>
          </a:p>
        </p:txBody>
      </p:sp>
      <p:sp>
        <p:nvSpPr>
          <p:cNvPr id="39" name="Google Shape;39;p7"/>
          <p:cNvSpPr txBox="1">
            <a:spLocks noGrp="1"/>
          </p:cNvSpPr>
          <p:nvPr>
            <p:ph type="body" idx="3"/>
          </p:nvPr>
        </p:nvSpPr>
        <p:spPr>
          <a:xfrm>
            <a:off x="6138800" y="1551976"/>
            <a:ext cx="2233500" cy="3014700"/>
          </a:xfrm>
          <a:prstGeom prst="rect">
            <a:avLst/>
          </a:prstGeom>
        </p:spPr>
        <p:txBody>
          <a:bodyPr spcFirstLastPara="1" wrap="square" lIns="91425" tIns="91425" rIns="91425" bIns="91425" anchor="t" anchorCtr="0">
            <a:noAutofit/>
          </a:bodyPr>
          <a:lstStyle>
            <a:lvl1pPr marL="457206" lvl="0" indent="-342905" rtl="0">
              <a:spcBef>
                <a:spcPts val="600"/>
              </a:spcBef>
              <a:spcAft>
                <a:spcPts val="0"/>
              </a:spcAft>
              <a:buSzPts val="1800"/>
              <a:buChar char="□"/>
              <a:defRPr sz="1800"/>
            </a:lvl1pPr>
            <a:lvl2pPr marL="914411" lvl="1" indent="-342905" rtl="0">
              <a:spcBef>
                <a:spcPts val="0"/>
              </a:spcBef>
              <a:spcAft>
                <a:spcPts val="0"/>
              </a:spcAft>
              <a:buSzPts val="1800"/>
              <a:buChar char="■"/>
              <a:defRPr sz="1800"/>
            </a:lvl2pPr>
            <a:lvl3pPr marL="1371617" lvl="2" indent="-342905" rtl="0">
              <a:spcBef>
                <a:spcPts val="0"/>
              </a:spcBef>
              <a:spcAft>
                <a:spcPts val="0"/>
              </a:spcAft>
              <a:buSzPts val="1800"/>
              <a:buChar char="▣"/>
              <a:defRPr sz="1800"/>
            </a:lvl3pPr>
            <a:lvl4pPr marL="1828823" lvl="3" indent="-342905" rtl="0">
              <a:spcBef>
                <a:spcPts val="0"/>
              </a:spcBef>
              <a:spcAft>
                <a:spcPts val="0"/>
              </a:spcAft>
              <a:buSzPts val="1800"/>
              <a:buChar char="●"/>
              <a:defRPr sz="1800"/>
            </a:lvl4pPr>
            <a:lvl5pPr marL="2286029" lvl="4" indent="-342905" rtl="0">
              <a:spcBef>
                <a:spcPts val="0"/>
              </a:spcBef>
              <a:spcAft>
                <a:spcPts val="0"/>
              </a:spcAft>
              <a:buSzPts val="1800"/>
              <a:buChar char="○"/>
              <a:defRPr sz="1800"/>
            </a:lvl5pPr>
            <a:lvl6pPr marL="2743234" lvl="5" indent="-342905" rtl="0">
              <a:spcBef>
                <a:spcPts val="0"/>
              </a:spcBef>
              <a:spcAft>
                <a:spcPts val="0"/>
              </a:spcAft>
              <a:buSzPts val="1800"/>
              <a:buChar char="■"/>
              <a:defRPr sz="1800"/>
            </a:lvl6pPr>
            <a:lvl7pPr marL="3200440" lvl="6" indent="-342905" rtl="0">
              <a:spcBef>
                <a:spcPts val="0"/>
              </a:spcBef>
              <a:spcAft>
                <a:spcPts val="0"/>
              </a:spcAft>
              <a:buSzPts val="1800"/>
              <a:buChar char="●"/>
              <a:defRPr sz="1800"/>
            </a:lvl7pPr>
            <a:lvl8pPr marL="3657646" lvl="7" indent="-342905" rtl="0">
              <a:spcBef>
                <a:spcPts val="0"/>
              </a:spcBef>
              <a:spcAft>
                <a:spcPts val="0"/>
              </a:spcAft>
              <a:buSzPts val="1800"/>
              <a:buChar char="○"/>
              <a:defRPr sz="1800"/>
            </a:lvl8pPr>
            <a:lvl9pPr marL="4114851" lvl="8" indent="-342905" rtl="0">
              <a:spcBef>
                <a:spcPts val="0"/>
              </a:spcBef>
              <a:spcAft>
                <a:spcPts val="0"/>
              </a:spcAft>
              <a:buSzPts val="1800"/>
              <a:buChar char="■"/>
              <a:defRPr sz="1800"/>
            </a:lvl9pPr>
          </a:lstStyle>
          <a:p>
            <a:endParaRPr/>
          </a:p>
        </p:txBody>
      </p:sp>
      <p:sp>
        <p:nvSpPr>
          <p:cNvPr id="40" name="Google Shape;40;p7"/>
          <p:cNvSpPr txBox="1">
            <a:spLocks noGrp="1"/>
          </p:cNvSpPr>
          <p:nvPr>
            <p:ph type="sldNum" idx="12"/>
          </p:nvPr>
        </p:nvSpPr>
        <p:spPr>
          <a:xfrm>
            <a:off x="76208" y="4698864"/>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‹Nr.›</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1"/>
        <p:cNvGrpSpPr/>
        <p:nvPr/>
      </p:nvGrpSpPr>
      <p:grpSpPr>
        <a:xfrm>
          <a:off x="0" y="0"/>
          <a:ext cx="0" cy="0"/>
          <a:chOff x="0" y="0"/>
          <a:chExt cx="0" cy="0"/>
        </a:xfrm>
      </p:grpSpPr>
      <p:sp>
        <p:nvSpPr>
          <p:cNvPr id="42" name="Google Shape;42;p8"/>
          <p:cNvSpPr/>
          <p:nvPr/>
        </p:nvSpPr>
        <p:spPr>
          <a:xfrm>
            <a:off x="1169101" y="721350"/>
            <a:ext cx="7441500" cy="38736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 name="Google Shape;43;p8"/>
          <p:cNvSpPr txBox="1">
            <a:spLocks noGrp="1"/>
          </p:cNvSpPr>
          <p:nvPr>
            <p:ph type="title"/>
          </p:nvPr>
        </p:nvSpPr>
        <p:spPr>
          <a:xfrm>
            <a:off x="533400" y="552450"/>
            <a:ext cx="2106601" cy="553968"/>
          </a:xfrm>
          <a:prstGeom prst="rect">
            <a:avLst/>
          </a:prstGeom>
        </p:spPr>
        <p:txBody>
          <a:bodyPr spcFirstLastPara="1" wrap="square" lIns="91425" tIns="91425" rIns="91425" bIns="91425" anchor="t" anchorCtr="0">
            <a:sp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4" name="Google Shape;44;p8"/>
          <p:cNvSpPr txBox="1">
            <a:spLocks noGrp="1"/>
          </p:cNvSpPr>
          <p:nvPr>
            <p:ph type="sldNum" idx="12"/>
          </p:nvPr>
        </p:nvSpPr>
        <p:spPr>
          <a:xfrm>
            <a:off x="76208" y="4698864"/>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‹Nr.›</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0"/>
          <p:cNvSpPr/>
          <p:nvPr/>
        </p:nvSpPr>
        <p:spPr>
          <a:xfrm>
            <a:off x="521274" y="560700"/>
            <a:ext cx="8036100" cy="40221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 name="Google Shape;51;p10"/>
          <p:cNvSpPr txBox="1">
            <a:spLocks noGrp="1"/>
          </p:cNvSpPr>
          <p:nvPr>
            <p:ph type="sldNum" idx="12"/>
          </p:nvPr>
        </p:nvSpPr>
        <p:spPr>
          <a:xfrm>
            <a:off x="4297650" y="4717914"/>
            <a:ext cx="548700" cy="3936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‹Nr.›</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4AFE6-B44F-5FE5-54C5-E3A7A154DFE5}"/>
              </a:ext>
            </a:extLst>
          </p:cNvPr>
          <p:cNvSpPr>
            <a:spLocks noGrp="1"/>
          </p:cNvSpPr>
          <p:nvPr>
            <p:ph type="title"/>
          </p:nvPr>
        </p:nvSpPr>
        <p:spPr/>
        <p:txBody>
          <a:bodyPr/>
          <a:lstStyle/>
          <a:p>
            <a:r>
              <a:rPr lang="en-GB"/>
              <a:t>Click to edit Master title style</a:t>
            </a:r>
            <a:endParaRPr lang="en-ES"/>
          </a:p>
        </p:txBody>
      </p:sp>
      <p:sp>
        <p:nvSpPr>
          <p:cNvPr id="3" name="Content Placeholder 2">
            <a:extLst>
              <a:ext uri="{FF2B5EF4-FFF2-40B4-BE49-F238E27FC236}">
                <a16:creationId xmlns:a16="http://schemas.microsoft.com/office/drawing/2014/main" id="{86CEDBFB-28DF-FC98-9B4F-F6A2CA35E1F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S"/>
          </a:p>
        </p:txBody>
      </p:sp>
      <p:sp>
        <p:nvSpPr>
          <p:cNvPr id="4" name="Date Placeholder 3">
            <a:extLst>
              <a:ext uri="{FF2B5EF4-FFF2-40B4-BE49-F238E27FC236}">
                <a16:creationId xmlns:a16="http://schemas.microsoft.com/office/drawing/2014/main" id="{B1BA5871-8821-A140-8FED-01BD326BB55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6160624-BA76-0239-3C9E-9D9D035C824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F8CD0A-8523-F7A8-536A-C440E7D90752}"/>
              </a:ext>
            </a:extLst>
          </p:cNvPr>
          <p:cNvSpPr>
            <a:spLocks noGrp="1"/>
          </p:cNvSpPr>
          <p:nvPr>
            <p:ph type="sldNum" sz="quarter" idx="12"/>
          </p:nvPr>
        </p:nvSpPr>
        <p:spPr/>
        <p:txBody>
          <a:bodyPr/>
          <a:lstStyle/>
          <a:p>
            <a:fld id="{81D2C36F-4504-47C0-B82F-A167342A2754}" type="slidenum">
              <a:rPr lang="en-US" smtClean="0"/>
              <a:t>‹Nr.›</a:t>
            </a:fld>
            <a:endParaRPr lang="en-US"/>
          </a:p>
        </p:txBody>
      </p:sp>
    </p:spTree>
    <p:extLst>
      <p:ext uri="{BB962C8B-B14F-4D97-AF65-F5344CB8AC3E}">
        <p14:creationId xmlns:p14="http://schemas.microsoft.com/office/powerpoint/2010/main" val="2933759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3400" y="552451"/>
            <a:ext cx="2106601" cy="1257600"/>
          </a:xfrm>
          <a:prstGeom prst="rect">
            <a:avLst/>
          </a:prstGeom>
          <a:noFill/>
          <a:ln w="76200" cap="flat" cmpd="sng">
            <a:solidFill>
              <a:schemeClr val="accent1"/>
            </a:solidFill>
            <a:prstDash val="solid"/>
            <a:miter lim="8000"/>
            <a:headEnd type="none" w="sm" len="sm"/>
            <a:tailEnd type="none" w="sm" len="sm"/>
          </a:ln>
        </p:spPr>
        <p:txBody>
          <a:bodyPr spcFirstLastPara="1" wrap="square" lIns="91425" tIns="91425" rIns="91425" bIns="91425" anchor="t" anchorCtr="0">
            <a:noAutofit/>
          </a:bodyPr>
          <a:lstStyle>
            <a:lvl1pPr lvl="0">
              <a:spcBef>
                <a:spcPts val="0"/>
              </a:spcBef>
              <a:spcAft>
                <a:spcPts val="0"/>
              </a:spcAft>
              <a:buClr>
                <a:schemeClr val="dk2"/>
              </a:buClr>
              <a:buSzPts val="2400"/>
              <a:buFont typeface="Roboto Slab"/>
              <a:buNone/>
              <a:defRPr sz="2400">
                <a:solidFill>
                  <a:schemeClr val="dk2"/>
                </a:solidFill>
                <a:latin typeface="Roboto Slab"/>
                <a:ea typeface="Roboto Slab"/>
                <a:cs typeface="Roboto Slab"/>
                <a:sym typeface="Roboto Slab"/>
              </a:defRPr>
            </a:lvl1pPr>
            <a:lvl2pPr lvl="1">
              <a:spcBef>
                <a:spcPts val="0"/>
              </a:spcBef>
              <a:spcAft>
                <a:spcPts val="0"/>
              </a:spcAft>
              <a:buClr>
                <a:schemeClr val="dk2"/>
              </a:buClr>
              <a:buSzPts val="2400"/>
              <a:buFont typeface="Roboto Slab"/>
              <a:buNone/>
              <a:defRPr sz="2400">
                <a:solidFill>
                  <a:schemeClr val="dk2"/>
                </a:solidFill>
                <a:latin typeface="Roboto Slab"/>
                <a:ea typeface="Roboto Slab"/>
                <a:cs typeface="Roboto Slab"/>
                <a:sym typeface="Roboto Slab"/>
              </a:defRPr>
            </a:lvl2pPr>
            <a:lvl3pPr lvl="2">
              <a:spcBef>
                <a:spcPts val="0"/>
              </a:spcBef>
              <a:spcAft>
                <a:spcPts val="0"/>
              </a:spcAft>
              <a:buClr>
                <a:schemeClr val="dk2"/>
              </a:buClr>
              <a:buSzPts val="2400"/>
              <a:buFont typeface="Roboto Slab"/>
              <a:buNone/>
              <a:defRPr sz="2400">
                <a:solidFill>
                  <a:schemeClr val="dk2"/>
                </a:solidFill>
                <a:latin typeface="Roboto Slab"/>
                <a:ea typeface="Roboto Slab"/>
                <a:cs typeface="Roboto Slab"/>
                <a:sym typeface="Roboto Slab"/>
              </a:defRPr>
            </a:lvl3pPr>
            <a:lvl4pPr lvl="3">
              <a:spcBef>
                <a:spcPts val="0"/>
              </a:spcBef>
              <a:spcAft>
                <a:spcPts val="0"/>
              </a:spcAft>
              <a:buClr>
                <a:schemeClr val="dk2"/>
              </a:buClr>
              <a:buSzPts val="2400"/>
              <a:buFont typeface="Roboto Slab"/>
              <a:buNone/>
              <a:defRPr sz="2400">
                <a:solidFill>
                  <a:schemeClr val="dk2"/>
                </a:solidFill>
                <a:latin typeface="Roboto Slab"/>
                <a:ea typeface="Roboto Slab"/>
                <a:cs typeface="Roboto Slab"/>
                <a:sym typeface="Roboto Slab"/>
              </a:defRPr>
            </a:lvl4pPr>
            <a:lvl5pPr lvl="4">
              <a:spcBef>
                <a:spcPts val="0"/>
              </a:spcBef>
              <a:spcAft>
                <a:spcPts val="0"/>
              </a:spcAft>
              <a:buClr>
                <a:schemeClr val="dk2"/>
              </a:buClr>
              <a:buSzPts val="2400"/>
              <a:buFont typeface="Roboto Slab"/>
              <a:buNone/>
              <a:defRPr sz="2400">
                <a:solidFill>
                  <a:schemeClr val="dk2"/>
                </a:solidFill>
                <a:latin typeface="Roboto Slab"/>
                <a:ea typeface="Roboto Slab"/>
                <a:cs typeface="Roboto Slab"/>
                <a:sym typeface="Roboto Slab"/>
              </a:defRPr>
            </a:lvl5pPr>
            <a:lvl6pPr lvl="5">
              <a:spcBef>
                <a:spcPts val="0"/>
              </a:spcBef>
              <a:spcAft>
                <a:spcPts val="0"/>
              </a:spcAft>
              <a:buClr>
                <a:schemeClr val="dk2"/>
              </a:buClr>
              <a:buSzPts val="2400"/>
              <a:buFont typeface="Roboto Slab"/>
              <a:buNone/>
              <a:defRPr sz="2400">
                <a:solidFill>
                  <a:schemeClr val="dk2"/>
                </a:solidFill>
                <a:latin typeface="Roboto Slab"/>
                <a:ea typeface="Roboto Slab"/>
                <a:cs typeface="Roboto Slab"/>
                <a:sym typeface="Roboto Slab"/>
              </a:defRPr>
            </a:lvl6pPr>
            <a:lvl7pPr lvl="6">
              <a:spcBef>
                <a:spcPts val="0"/>
              </a:spcBef>
              <a:spcAft>
                <a:spcPts val="0"/>
              </a:spcAft>
              <a:buClr>
                <a:schemeClr val="dk2"/>
              </a:buClr>
              <a:buSzPts val="2400"/>
              <a:buFont typeface="Roboto Slab"/>
              <a:buNone/>
              <a:defRPr sz="2400">
                <a:solidFill>
                  <a:schemeClr val="dk2"/>
                </a:solidFill>
                <a:latin typeface="Roboto Slab"/>
                <a:ea typeface="Roboto Slab"/>
                <a:cs typeface="Roboto Slab"/>
                <a:sym typeface="Roboto Slab"/>
              </a:defRPr>
            </a:lvl7pPr>
            <a:lvl8pPr lvl="7">
              <a:spcBef>
                <a:spcPts val="0"/>
              </a:spcBef>
              <a:spcAft>
                <a:spcPts val="0"/>
              </a:spcAft>
              <a:buClr>
                <a:schemeClr val="dk2"/>
              </a:buClr>
              <a:buSzPts val="2400"/>
              <a:buFont typeface="Roboto Slab"/>
              <a:buNone/>
              <a:defRPr sz="2400">
                <a:solidFill>
                  <a:schemeClr val="dk2"/>
                </a:solidFill>
                <a:latin typeface="Roboto Slab"/>
                <a:ea typeface="Roboto Slab"/>
                <a:cs typeface="Roboto Slab"/>
                <a:sym typeface="Roboto Slab"/>
              </a:defRPr>
            </a:lvl8pPr>
            <a:lvl9pPr lvl="8">
              <a:spcBef>
                <a:spcPts val="0"/>
              </a:spcBef>
              <a:spcAft>
                <a:spcPts val="0"/>
              </a:spcAft>
              <a:buClr>
                <a:schemeClr val="dk2"/>
              </a:buClr>
              <a:buSzPts val="2400"/>
              <a:buFont typeface="Roboto Slab"/>
              <a:buNone/>
              <a:defRPr sz="2400">
                <a:solidFill>
                  <a:schemeClr val="dk2"/>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203052" y="1132549"/>
            <a:ext cx="5185200" cy="32658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999999"/>
              </a:buClr>
              <a:buSzPts val="2400"/>
              <a:buFont typeface="Georgia"/>
              <a:buChar char="□"/>
              <a:defRPr sz="2400">
                <a:solidFill>
                  <a:srgbClr val="111111"/>
                </a:solidFill>
                <a:latin typeface="Georgia"/>
                <a:ea typeface="Georgia"/>
                <a:cs typeface="Georgia"/>
                <a:sym typeface="Georgia"/>
              </a:defRPr>
            </a:lvl1pPr>
            <a:lvl2pPr marL="914400" lvl="1" indent="-381000">
              <a:spcBef>
                <a:spcPts val="0"/>
              </a:spcBef>
              <a:spcAft>
                <a:spcPts val="0"/>
              </a:spcAft>
              <a:buClr>
                <a:srgbClr val="999999"/>
              </a:buClr>
              <a:buSzPts val="2400"/>
              <a:buFont typeface="Georgia"/>
              <a:buChar char="■"/>
              <a:defRPr sz="2400">
                <a:solidFill>
                  <a:srgbClr val="111111"/>
                </a:solidFill>
                <a:latin typeface="Georgia"/>
                <a:ea typeface="Georgia"/>
                <a:cs typeface="Georgia"/>
                <a:sym typeface="Georgia"/>
              </a:defRPr>
            </a:lvl2pPr>
            <a:lvl3pPr marL="1371600" lvl="2" indent="-381000">
              <a:spcBef>
                <a:spcPts val="0"/>
              </a:spcBef>
              <a:spcAft>
                <a:spcPts val="0"/>
              </a:spcAft>
              <a:buClr>
                <a:srgbClr val="999999"/>
              </a:buClr>
              <a:buSzPts val="2400"/>
              <a:buFont typeface="Georgia"/>
              <a:buChar char="▣"/>
              <a:defRPr sz="2400">
                <a:solidFill>
                  <a:srgbClr val="111111"/>
                </a:solidFill>
                <a:latin typeface="Georgia"/>
                <a:ea typeface="Georgia"/>
                <a:cs typeface="Georgia"/>
                <a:sym typeface="Georgia"/>
              </a:defRPr>
            </a:lvl3pPr>
            <a:lvl4pPr marL="1828800" lvl="3" indent="-381000">
              <a:spcBef>
                <a:spcPts val="0"/>
              </a:spcBef>
              <a:spcAft>
                <a:spcPts val="0"/>
              </a:spcAft>
              <a:buClr>
                <a:srgbClr val="999999"/>
              </a:buClr>
              <a:buSzPts val="2400"/>
              <a:buFont typeface="Georgia"/>
              <a:buChar char="●"/>
              <a:defRPr sz="2400">
                <a:solidFill>
                  <a:srgbClr val="111111"/>
                </a:solidFill>
                <a:latin typeface="Georgia"/>
                <a:ea typeface="Georgia"/>
                <a:cs typeface="Georgia"/>
                <a:sym typeface="Georgia"/>
              </a:defRPr>
            </a:lvl4pPr>
            <a:lvl5pPr marL="2286000" lvl="4" indent="-381000">
              <a:spcBef>
                <a:spcPts val="0"/>
              </a:spcBef>
              <a:spcAft>
                <a:spcPts val="0"/>
              </a:spcAft>
              <a:buClr>
                <a:srgbClr val="999999"/>
              </a:buClr>
              <a:buSzPts val="2400"/>
              <a:buFont typeface="Georgia"/>
              <a:buChar char="○"/>
              <a:defRPr sz="2400">
                <a:solidFill>
                  <a:srgbClr val="111111"/>
                </a:solidFill>
                <a:latin typeface="Georgia"/>
                <a:ea typeface="Georgia"/>
                <a:cs typeface="Georgia"/>
                <a:sym typeface="Georgia"/>
              </a:defRPr>
            </a:lvl5pPr>
            <a:lvl6pPr marL="2743200" lvl="5" indent="-381000">
              <a:spcBef>
                <a:spcPts val="0"/>
              </a:spcBef>
              <a:spcAft>
                <a:spcPts val="0"/>
              </a:spcAft>
              <a:buClr>
                <a:srgbClr val="999999"/>
              </a:buClr>
              <a:buSzPts val="2400"/>
              <a:buFont typeface="Georgia"/>
              <a:buChar char="■"/>
              <a:defRPr sz="2400">
                <a:solidFill>
                  <a:srgbClr val="111111"/>
                </a:solidFill>
                <a:latin typeface="Georgia"/>
                <a:ea typeface="Georgia"/>
                <a:cs typeface="Georgia"/>
                <a:sym typeface="Georgia"/>
              </a:defRPr>
            </a:lvl6pPr>
            <a:lvl7pPr marL="3200400" lvl="6" indent="-381000">
              <a:spcBef>
                <a:spcPts val="0"/>
              </a:spcBef>
              <a:spcAft>
                <a:spcPts val="0"/>
              </a:spcAft>
              <a:buClr>
                <a:srgbClr val="999999"/>
              </a:buClr>
              <a:buSzPts val="2400"/>
              <a:buFont typeface="Georgia"/>
              <a:buChar char="●"/>
              <a:defRPr sz="2400">
                <a:solidFill>
                  <a:srgbClr val="111111"/>
                </a:solidFill>
                <a:latin typeface="Georgia"/>
                <a:ea typeface="Georgia"/>
                <a:cs typeface="Georgia"/>
                <a:sym typeface="Georgia"/>
              </a:defRPr>
            </a:lvl7pPr>
            <a:lvl8pPr marL="3657600" lvl="7" indent="-381000">
              <a:spcBef>
                <a:spcPts val="0"/>
              </a:spcBef>
              <a:spcAft>
                <a:spcPts val="0"/>
              </a:spcAft>
              <a:buClr>
                <a:srgbClr val="999999"/>
              </a:buClr>
              <a:buSzPts val="2400"/>
              <a:buFont typeface="Georgia"/>
              <a:buChar char="○"/>
              <a:defRPr sz="2400">
                <a:solidFill>
                  <a:srgbClr val="111111"/>
                </a:solidFill>
                <a:latin typeface="Georgia"/>
                <a:ea typeface="Georgia"/>
                <a:cs typeface="Georgia"/>
                <a:sym typeface="Georgia"/>
              </a:defRPr>
            </a:lvl8pPr>
            <a:lvl9pPr marL="4114800" lvl="8" indent="-381000">
              <a:spcBef>
                <a:spcPts val="0"/>
              </a:spcBef>
              <a:spcAft>
                <a:spcPts val="0"/>
              </a:spcAft>
              <a:buClr>
                <a:srgbClr val="999999"/>
              </a:buClr>
              <a:buSzPts val="2400"/>
              <a:buFont typeface="Georgia"/>
              <a:buChar char="■"/>
              <a:defRPr sz="2400">
                <a:solidFill>
                  <a:srgbClr val="111111"/>
                </a:solidFill>
                <a:latin typeface="Georgia"/>
                <a:ea typeface="Georgia"/>
                <a:cs typeface="Georgia"/>
                <a:sym typeface="Georgia"/>
              </a:defRPr>
            </a:lvl9pPr>
          </a:lstStyle>
          <a:p>
            <a:endParaRPr/>
          </a:p>
        </p:txBody>
      </p:sp>
      <p:sp>
        <p:nvSpPr>
          <p:cNvPr id="8" name="Google Shape;8;p1"/>
          <p:cNvSpPr txBox="1">
            <a:spLocks noGrp="1"/>
          </p:cNvSpPr>
          <p:nvPr>
            <p:ph type="sldNum" idx="12"/>
          </p:nvPr>
        </p:nvSpPr>
        <p:spPr>
          <a:xfrm>
            <a:off x="76208" y="4698864"/>
            <a:ext cx="548700" cy="393600"/>
          </a:xfrm>
          <a:prstGeom prst="rect">
            <a:avLst/>
          </a:prstGeom>
          <a:noFill/>
          <a:ln>
            <a:noFill/>
          </a:ln>
        </p:spPr>
        <p:txBody>
          <a:bodyPr spcFirstLastPara="1" wrap="square" lIns="91425" tIns="91425" rIns="91425" bIns="91425" anchor="t" anchorCtr="0">
            <a:noAutofit/>
          </a:bodyPr>
          <a:lstStyle>
            <a:lvl1pPr lvl="0">
              <a:buNone/>
              <a:defRPr sz="1300">
                <a:solidFill>
                  <a:srgbClr val="B7B7B7"/>
                </a:solidFill>
                <a:latin typeface="Roboto Slab"/>
                <a:ea typeface="Roboto Slab"/>
                <a:cs typeface="Roboto Slab"/>
                <a:sym typeface="Roboto Slab"/>
              </a:defRPr>
            </a:lvl1pPr>
            <a:lvl2pPr lvl="1">
              <a:buNone/>
              <a:defRPr sz="1300">
                <a:solidFill>
                  <a:srgbClr val="B7B7B7"/>
                </a:solidFill>
                <a:latin typeface="Roboto Slab"/>
                <a:ea typeface="Roboto Slab"/>
                <a:cs typeface="Roboto Slab"/>
                <a:sym typeface="Roboto Slab"/>
              </a:defRPr>
            </a:lvl2pPr>
            <a:lvl3pPr lvl="2">
              <a:buNone/>
              <a:defRPr sz="1300">
                <a:solidFill>
                  <a:srgbClr val="B7B7B7"/>
                </a:solidFill>
                <a:latin typeface="Roboto Slab"/>
                <a:ea typeface="Roboto Slab"/>
                <a:cs typeface="Roboto Slab"/>
                <a:sym typeface="Roboto Slab"/>
              </a:defRPr>
            </a:lvl3pPr>
            <a:lvl4pPr lvl="3">
              <a:buNone/>
              <a:defRPr sz="1300">
                <a:solidFill>
                  <a:srgbClr val="B7B7B7"/>
                </a:solidFill>
                <a:latin typeface="Roboto Slab"/>
                <a:ea typeface="Roboto Slab"/>
                <a:cs typeface="Roboto Slab"/>
                <a:sym typeface="Roboto Slab"/>
              </a:defRPr>
            </a:lvl4pPr>
            <a:lvl5pPr lvl="4">
              <a:buNone/>
              <a:defRPr sz="1300">
                <a:solidFill>
                  <a:srgbClr val="B7B7B7"/>
                </a:solidFill>
                <a:latin typeface="Roboto Slab"/>
                <a:ea typeface="Roboto Slab"/>
                <a:cs typeface="Roboto Slab"/>
                <a:sym typeface="Roboto Slab"/>
              </a:defRPr>
            </a:lvl5pPr>
            <a:lvl6pPr lvl="5">
              <a:buNone/>
              <a:defRPr sz="1300">
                <a:solidFill>
                  <a:srgbClr val="B7B7B7"/>
                </a:solidFill>
                <a:latin typeface="Roboto Slab"/>
                <a:ea typeface="Roboto Slab"/>
                <a:cs typeface="Roboto Slab"/>
                <a:sym typeface="Roboto Slab"/>
              </a:defRPr>
            </a:lvl6pPr>
            <a:lvl7pPr lvl="6">
              <a:buNone/>
              <a:defRPr sz="1300">
                <a:solidFill>
                  <a:srgbClr val="B7B7B7"/>
                </a:solidFill>
                <a:latin typeface="Roboto Slab"/>
                <a:ea typeface="Roboto Slab"/>
                <a:cs typeface="Roboto Slab"/>
                <a:sym typeface="Roboto Slab"/>
              </a:defRPr>
            </a:lvl7pPr>
            <a:lvl8pPr lvl="7">
              <a:buNone/>
              <a:defRPr sz="1300">
                <a:solidFill>
                  <a:srgbClr val="B7B7B7"/>
                </a:solidFill>
                <a:latin typeface="Roboto Slab"/>
                <a:ea typeface="Roboto Slab"/>
                <a:cs typeface="Roboto Slab"/>
                <a:sym typeface="Roboto Slab"/>
              </a:defRPr>
            </a:lvl8pPr>
            <a:lvl9pPr lvl="8">
              <a:buNone/>
              <a:defRPr sz="1300">
                <a:solidFill>
                  <a:srgbClr val="B7B7B7"/>
                </a:solidFill>
                <a:latin typeface="Roboto Slab"/>
                <a:ea typeface="Roboto Slab"/>
                <a:cs typeface="Roboto Slab"/>
                <a:sym typeface="Roboto Slab"/>
              </a:defRPr>
            </a:lvl9pPr>
          </a:lstStyle>
          <a:p>
            <a:fld id="{00000000-1234-1234-1234-123412341234}" type="slidenum">
              <a:rPr lang="en" smtClean="0"/>
              <a:pPr/>
              <a:t>‹Nr.›</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6" r:id="rId6"/>
    <p:sldLayoutId id="2147483658"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1"/>
          <p:cNvSpPr txBox="1">
            <a:spLocks noGrp="1"/>
          </p:cNvSpPr>
          <p:nvPr>
            <p:ph type="ctrTitle"/>
          </p:nvPr>
        </p:nvSpPr>
        <p:spPr>
          <a:xfrm>
            <a:off x="477980" y="996449"/>
            <a:ext cx="7206803" cy="3446761"/>
          </a:xfrm>
          <a:prstGeom prst="rect">
            <a:avLst/>
          </a:prstGeom>
        </p:spPr>
        <p:txBody>
          <a:bodyPr spcFirstLastPara="1" wrap="square" lIns="91425" tIns="91425" rIns="91425" bIns="91425" anchor="b" anchorCtr="0">
            <a:noAutofit/>
          </a:bodyPr>
          <a:lstStyle/>
          <a:p>
            <a:r>
              <a:rPr lang="en-US" sz="4000" b="1" dirty="0"/>
              <a:t>A Diversity of Methods and Materials. How to apply this in Modules</a:t>
            </a:r>
            <a:br>
              <a:rPr lang="en-US" sz="4000" b="1" dirty="0"/>
            </a:br>
            <a:r>
              <a:rPr lang="en-US" sz="4000" b="1" dirty="0"/>
              <a:t/>
            </a:r>
            <a:br>
              <a:rPr lang="en-US" sz="4000" b="1" dirty="0"/>
            </a:br>
            <a:r>
              <a:rPr lang="en-ES" sz="1800" dirty="0"/>
              <a:t/>
            </a:r>
            <a:br>
              <a:rPr lang="en-ES" sz="1800" dirty="0"/>
            </a:br>
            <a:r>
              <a:rPr lang="en-ES" sz="1800" dirty="0"/>
              <a:t>Javier Ávila 				University of Cordoba</a:t>
            </a:r>
            <a:br>
              <a:rPr lang="en-ES" sz="1800" dirty="0"/>
            </a:br>
            <a:r>
              <a:rPr lang="en-ES" sz="1800" dirty="0"/>
              <a:t>				</a:t>
            </a:r>
            <a:endParaRPr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78AC9238-EBF4-1B4C-AA1F-F6903087FA07}"/>
              </a:ext>
            </a:extLst>
          </p:cNvPr>
          <p:cNvGraphicFramePr>
            <a:graphicFrameLocks noGrp="1"/>
          </p:cNvGraphicFramePr>
          <p:nvPr>
            <p:ph idx="1"/>
            <p:extLst>
              <p:ext uri="{D42A27DB-BD31-4B8C-83A1-F6EECF244321}">
                <p14:modId xmlns:p14="http://schemas.microsoft.com/office/powerpoint/2010/main" val="2592324992"/>
              </p:ext>
            </p:extLst>
          </p:nvPr>
        </p:nvGraphicFramePr>
        <p:xfrm>
          <a:off x="76208" y="0"/>
          <a:ext cx="9067792" cy="5092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B122D2C7-6BC2-35F2-CC4F-F62A9F11024E}"/>
              </a:ext>
            </a:extLst>
          </p:cNvPr>
          <p:cNvSpPr>
            <a:spLocks noGrp="1"/>
          </p:cNvSpPr>
          <p:nvPr>
            <p:ph type="sldNum" sz="quarter" idx="12"/>
          </p:nvPr>
        </p:nvSpPr>
        <p:spPr/>
        <p:txBody>
          <a:bodyPr/>
          <a:lstStyle/>
          <a:p>
            <a:fld id="{00000000-1234-1234-1234-123412341234}" type="slidenum">
              <a:rPr lang="en" smtClean="0"/>
              <a:pPr/>
              <a:t>10</a:t>
            </a:fld>
            <a:endParaRPr lang="en"/>
          </a:p>
        </p:txBody>
      </p:sp>
    </p:spTree>
    <p:extLst>
      <p:ext uri="{BB962C8B-B14F-4D97-AF65-F5344CB8AC3E}">
        <p14:creationId xmlns:p14="http://schemas.microsoft.com/office/powerpoint/2010/main" val="682249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p:nvPr/>
        </p:nvSpPr>
        <p:spPr>
          <a:xfrm>
            <a:off x="458825" y="453155"/>
            <a:ext cx="1953600" cy="1956900"/>
          </a:xfrm>
          <a:prstGeom prst="rect">
            <a:avLst/>
          </a:prstGeom>
          <a:noFill/>
          <a:ln w="76200" cap="flat" cmpd="sng">
            <a:solidFill>
              <a:srgbClr val="FF0000"/>
            </a:solidFill>
            <a:prstDash val="solid"/>
            <a:miter lim="8000"/>
            <a:headEnd type="none" w="sm" len="sm"/>
            <a:tailEnd type="none" w="sm" len="sm"/>
          </a:ln>
        </p:spPr>
        <p:txBody>
          <a:bodyPr spcFirstLastPara="1" wrap="square" lIns="91425" tIns="91425" rIns="91425" bIns="91425" anchor="ctr" anchorCtr="0">
            <a:noAutofit/>
          </a:bodyPr>
          <a:lstStyle/>
          <a:p>
            <a:endParaRPr/>
          </a:p>
        </p:txBody>
      </p:sp>
      <p:sp>
        <p:nvSpPr>
          <p:cNvPr id="100" name="Google Shape;100;p17"/>
          <p:cNvSpPr txBox="1">
            <a:spLocks noGrp="1"/>
          </p:cNvSpPr>
          <p:nvPr>
            <p:ph type="ctrTitle" idx="4294967295"/>
          </p:nvPr>
        </p:nvSpPr>
        <p:spPr>
          <a:xfrm>
            <a:off x="2764968" y="1433376"/>
            <a:ext cx="5187045" cy="1159800"/>
          </a:xfrm>
          <a:prstGeom prst="rect">
            <a:avLst/>
          </a:prstGeom>
          <a:ln>
            <a:noFill/>
          </a:ln>
        </p:spPr>
        <p:txBody>
          <a:bodyPr spcFirstLastPara="1" wrap="square" lIns="91425" tIns="91425" rIns="91425" bIns="91425" anchor="t" anchorCtr="0">
            <a:noAutofit/>
          </a:bodyPr>
          <a:lstStyle/>
          <a:p>
            <a:r>
              <a:rPr lang="en" sz="6000" dirty="0">
                <a:solidFill>
                  <a:srgbClr val="FFFFFF"/>
                </a:solidFill>
                <a:highlight>
                  <a:srgbClr val="FF0000"/>
                </a:highlight>
                <a:latin typeface="Georgia"/>
                <a:ea typeface="Georgia"/>
                <a:cs typeface="Georgia"/>
                <a:sym typeface="Georgia"/>
              </a:rPr>
              <a:t>Focus on CDF</a:t>
            </a:r>
            <a:endParaRPr sz="6000" dirty="0">
              <a:solidFill>
                <a:srgbClr val="FFFFFF"/>
              </a:solidFill>
              <a:highlight>
                <a:srgbClr val="FF0000"/>
              </a:highlight>
              <a:latin typeface="Georgia"/>
              <a:ea typeface="Georgia"/>
              <a:cs typeface="Georgia"/>
              <a:sym typeface="Georgia"/>
            </a:endParaRPr>
          </a:p>
        </p:txBody>
      </p:sp>
      <p:sp>
        <p:nvSpPr>
          <p:cNvPr id="101" name="Google Shape;101;p17"/>
          <p:cNvSpPr txBox="1">
            <a:spLocks noGrp="1"/>
          </p:cNvSpPr>
          <p:nvPr>
            <p:ph type="subTitle" idx="4294967295"/>
          </p:nvPr>
        </p:nvSpPr>
        <p:spPr>
          <a:xfrm>
            <a:off x="3080425" y="2499594"/>
            <a:ext cx="4701600" cy="784800"/>
          </a:xfrm>
          <a:prstGeom prst="rect">
            <a:avLst/>
          </a:prstGeom>
        </p:spPr>
        <p:txBody>
          <a:bodyPr spcFirstLastPara="1" wrap="square" lIns="91425" tIns="91425" rIns="91425" bIns="91425" anchor="t" anchorCtr="0">
            <a:noAutofit/>
          </a:bodyPr>
          <a:lstStyle/>
          <a:p>
            <a:pPr marL="0" indent="0">
              <a:buNone/>
            </a:pPr>
            <a:r>
              <a:rPr lang="en-US" dirty="0">
                <a:solidFill>
                  <a:schemeClr val="tx1"/>
                </a:solidFill>
              </a:rPr>
              <a:t>(Dalton-Puffer, 2013, 2016)</a:t>
            </a:r>
            <a:endParaRPr i="1" dirty="0"/>
          </a:p>
        </p:txBody>
      </p:sp>
      <p:sp>
        <p:nvSpPr>
          <p:cNvPr id="110" name="Google Shape;110;p17"/>
          <p:cNvSpPr txBox="1">
            <a:spLocks noGrp="1"/>
          </p:cNvSpPr>
          <p:nvPr>
            <p:ph type="sldNum" idx="12"/>
          </p:nvPr>
        </p:nvSpPr>
        <p:spPr>
          <a:xfrm>
            <a:off x="4297651" y="4717914"/>
            <a:ext cx="548700" cy="393600"/>
          </a:xfrm>
          <a:prstGeom prst="rect">
            <a:avLst/>
          </a:prstGeom>
        </p:spPr>
        <p:txBody>
          <a:bodyPr spcFirstLastPara="1" wrap="square" lIns="91425" tIns="91425" rIns="91425" bIns="91425" anchor="t" anchorCtr="0">
            <a:noAutofit/>
          </a:bodyPr>
          <a:lstStyle/>
          <a:p>
            <a:fld id="{00000000-1234-1234-1234-123412341234}" type="slidenum">
              <a:rPr lang="en"/>
              <a:pPr/>
              <a:t>11</a:t>
            </a:fld>
            <a:endParaRPr/>
          </a:p>
        </p:txBody>
      </p:sp>
      <p:pic>
        <p:nvPicPr>
          <p:cNvPr id="1026" name="Picture 2" descr="book: Conceptualising Integration in CLIL and Multilingual Education">
            <a:extLst>
              <a:ext uri="{FF2B5EF4-FFF2-40B4-BE49-F238E27FC236}">
                <a16:creationId xmlns:a16="http://schemas.microsoft.com/office/drawing/2014/main" id="{D6A6D980-4FCC-ACA2-1161-4DD751FE00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368" y="672295"/>
            <a:ext cx="1184857" cy="16166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315F36F0-4D91-23B6-8C3B-B76A27B70A91}"/>
              </a:ext>
            </a:extLst>
          </p:cNvPr>
          <p:cNvSpPr>
            <a:spLocks noGrp="1"/>
          </p:cNvSpPr>
          <p:nvPr>
            <p:ph type="sldNum" idx="12"/>
          </p:nvPr>
        </p:nvSpPr>
        <p:spPr/>
        <p:txBody>
          <a:bodyPr/>
          <a:lstStyle/>
          <a:p>
            <a:fld id="{00000000-1234-1234-1234-123412341234}" type="slidenum">
              <a:rPr lang="en" smtClean="0"/>
              <a:pPr/>
              <a:t>12</a:t>
            </a:fld>
            <a:endParaRPr lang="en"/>
          </a:p>
        </p:txBody>
      </p:sp>
      <p:sp>
        <p:nvSpPr>
          <p:cNvPr id="4" name="CuadroTexto 3">
            <a:extLst>
              <a:ext uri="{FF2B5EF4-FFF2-40B4-BE49-F238E27FC236}">
                <a16:creationId xmlns:a16="http://schemas.microsoft.com/office/drawing/2014/main" id="{6BB06CE4-3770-52D9-FA51-AF080D995F8D}"/>
              </a:ext>
            </a:extLst>
          </p:cNvPr>
          <p:cNvSpPr txBox="1"/>
          <p:nvPr/>
        </p:nvSpPr>
        <p:spPr>
          <a:xfrm>
            <a:off x="1003852" y="1152940"/>
            <a:ext cx="7136296" cy="2677656"/>
          </a:xfrm>
          <a:prstGeom prst="rect">
            <a:avLst/>
          </a:prstGeom>
          <a:noFill/>
        </p:spPr>
        <p:txBody>
          <a:bodyPr wrap="square">
            <a:spAutoFit/>
          </a:bodyPr>
          <a:lstStyle/>
          <a:p>
            <a:r>
              <a:rPr lang="en-GB" sz="2800" b="1" dirty="0"/>
              <a:t>VERBAL ROUTINES </a:t>
            </a:r>
            <a:r>
              <a:rPr lang="en-GB" sz="2800" dirty="0"/>
              <a:t>that have arisen in answer to recurring demands”  within disciplines. </a:t>
            </a:r>
          </a:p>
          <a:p>
            <a:r>
              <a:rPr lang="en-GB" sz="2800" dirty="0"/>
              <a:t>That is, </a:t>
            </a:r>
            <a:r>
              <a:rPr lang="en-GB" sz="2800" b="1" dirty="0"/>
              <a:t>PARTICIPANT VERBALISATIONS </a:t>
            </a:r>
            <a:r>
              <a:rPr lang="en-GB" sz="2800" b="0" dirty="0"/>
              <a:t>that represent KNOWLEDGE OBJECTS”, that are constitutive of learning themselves</a:t>
            </a:r>
            <a:endParaRPr lang="es-ES" sz="2800" dirty="0"/>
          </a:p>
        </p:txBody>
      </p:sp>
    </p:spTree>
    <p:extLst>
      <p:ext uri="{BB962C8B-B14F-4D97-AF65-F5344CB8AC3E}">
        <p14:creationId xmlns:p14="http://schemas.microsoft.com/office/powerpoint/2010/main" val="241771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5"/>
          <p:cNvSpPr txBox="1">
            <a:spLocks noGrp="1"/>
          </p:cNvSpPr>
          <p:nvPr>
            <p:ph type="body" idx="1"/>
          </p:nvPr>
        </p:nvSpPr>
        <p:spPr>
          <a:xfrm>
            <a:off x="2402275" y="1230875"/>
            <a:ext cx="5721000" cy="3026700"/>
          </a:xfrm>
          <a:prstGeom prst="rect">
            <a:avLst/>
          </a:prstGeom>
        </p:spPr>
        <p:txBody>
          <a:bodyPr spcFirstLastPara="1" wrap="square" lIns="91425" tIns="91425" rIns="91425" bIns="91425" anchor="t" anchorCtr="0">
            <a:noAutofit/>
          </a:bodyPr>
          <a:lstStyle/>
          <a:p>
            <a:pPr marL="0" indent="0">
              <a:buNone/>
            </a:pPr>
            <a:r>
              <a:rPr lang="en-GB" dirty="0"/>
              <a:t>How CDFs can inform CLIL practice in the design and development of teaching materials. </a:t>
            </a:r>
            <a:r>
              <a:rPr lang="en-GB"/>
              <a:t>Morton </a:t>
            </a:r>
            <a:r>
              <a:rPr lang="en-GB" dirty="0"/>
              <a:t>(2020)</a:t>
            </a:r>
          </a:p>
        </p:txBody>
      </p:sp>
      <p:sp>
        <p:nvSpPr>
          <p:cNvPr id="87" name="Google Shape;87;p15"/>
          <p:cNvSpPr txBox="1">
            <a:spLocks noGrp="1"/>
          </p:cNvSpPr>
          <p:nvPr>
            <p:ph type="sldNum" idx="12"/>
          </p:nvPr>
        </p:nvSpPr>
        <p:spPr>
          <a:xfrm>
            <a:off x="76209" y="4698864"/>
            <a:ext cx="548700" cy="393600"/>
          </a:xfrm>
          <a:prstGeom prst="rect">
            <a:avLst/>
          </a:prstGeom>
        </p:spPr>
        <p:txBody>
          <a:bodyPr spcFirstLastPara="1" wrap="square" lIns="91425" tIns="91425" rIns="91425" bIns="91425" anchor="t" anchorCtr="0">
            <a:noAutofit/>
          </a:bodyPr>
          <a:lstStyle/>
          <a:p>
            <a:fld id="{00000000-1234-1234-1234-123412341234}" type="slidenum">
              <a:rPr lang="en"/>
              <a:pPr/>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5"/>
          <p:cNvSpPr txBox="1">
            <a:spLocks noGrp="1"/>
          </p:cNvSpPr>
          <p:nvPr>
            <p:ph type="title"/>
          </p:nvPr>
        </p:nvSpPr>
        <p:spPr>
          <a:xfrm>
            <a:off x="533400" y="400050"/>
            <a:ext cx="2106600" cy="923400"/>
          </a:xfrm>
          <a:prstGeom prst="rect">
            <a:avLst/>
          </a:prstGeom>
        </p:spPr>
        <p:txBody>
          <a:bodyPr spcFirstLastPara="1" wrap="square" lIns="91425" tIns="91425" rIns="91425" bIns="91425" anchor="t" anchorCtr="0">
            <a:spAutoFit/>
          </a:bodyPr>
          <a:lstStyle/>
          <a:p>
            <a:r>
              <a:rPr lang="en-ES" b="1" dirty="0">
                <a:solidFill>
                  <a:schemeClr val="tx1"/>
                </a:solidFill>
              </a:rPr>
              <a:t>CDFs as a bridge</a:t>
            </a:r>
            <a:endParaRPr b="1" dirty="0">
              <a:solidFill>
                <a:schemeClr val="tx1"/>
              </a:solidFill>
            </a:endParaRPr>
          </a:p>
        </p:txBody>
      </p:sp>
      <p:graphicFrame>
        <p:nvGraphicFramePr>
          <p:cNvPr id="3" name="Diagram 2">
            <a:extLst>
              <a:ext uri="{FF2B5EF4-FFF2-40B4-BE49-F238E27FC236}">
                <a16:creationId xmlns:a16="http://schemas.microsoft.com/office/drawing/2014/main" id="{C0B8EC15-1091-74D7-BFD3-DDFFD26910A5}"/>
              </a:ext>
            </a:extLst>
          </p:cNvPr>
          <p:cNvGraphicFramePr/>
          <p:nvPr>
            <p:extLst>
              <p:ext uri="{D42A27DB-BD31-4B8C-83A1-F6EECF244321}">
                <p14:modId xmlns:p14="http://schemas.microsoft.com/office/powerpoint/2010/main" val="1626465962"/>
              </p:ext>
            </p:extLst>
          </p:nvPr>
        </p:nvGraphicFramePr>
        <p:xfrm>
          <a:off x="0" y="400050"/>
          <a:ext cx="9067790" cy="4692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1" name="Google Shape;341;p35"/>
          <p:cNvSpPr txBox="1">
            <a:spLocks noGrp="1"/>
          </p:cNvSpPr>
          <p:nvPr>
            <p:ph type="sldNum" idx="12"/>
          </p:nvPr>
        </p:nvSpPr>
        <p:spPr>
          <a:xfrm>
            <a:off x="76209" y="4698864"/>
            <a:ext cx="548700" cy="393600"/>
          </a:xfrm>
          <a:prstGeom prst="rect">
            <a:avLst/>
          </a:prstGeom>
        </p:spPr>
        <p:txBody>
          <a:bodyPr spcFirstLastPara="1" wrap="square" lIns="91425" tIns="91425" rIns="91425" bIns="91425" anchor="t" anchorCtr="0">
            <a:noAutofit/>
          </a:bodyPr>
          <a:lstStyle/>
          <a:p>
            <a:fld id="{00000000-1234-1234-1234-123412341234}" type="slidenum">
              <a:rPr lang="en"/>
              <a:pPr/>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0EDE8C9-8F2F-BCA4-3868-4C825B89C922}"/>
              </a:ext>
            </a:extLst>
          </p:cNvPr>
          <p:cNvSpPr>
            <a:spLocks noGrp="1"/>
          </p:cNvSpPr>
          <p:nvPr>
            <p:ph type="title"/>
          </p:nvPr>
        </p:nvSpPr>
        <p:spPr>
          <a:xfrm>
            <a:off x="206829" y="209250"/>
            <a:ext cx="2106601" cy="923299"/>
          </a:xfrm>
        </p:spPr>
        <p:txBody>
          <a:bodyPr/>
          <a:lstStyle/>
          <a:p>
            <a:r>
              <a:rPr lang="en-ES" b="1" dirty="0">
                <a:solidFill>
                  <a:schemeClr val="tx1"/>
                </a:solidFill>
              </a:rPr>
              <a:t>Text types (genres)</a:t>
            </a:r>
            <a:endParaRPr lang="en-ES" dirty="0"/>
          </a:p>
        </p:txBody>
      </p:sp>
      <p:graphicFrame>
        <p:nvGraphicFramePr>
          <p:cNvPr id="9" name="Diagram 8">
            <a:extLst>
              <a:ext uri="{FF2B5EF4-FFF2-40B4-BE49-F238E27FC236}">
                <a16:creationId xmlns:a16="http://schemas.microsoft.com/office/drawing/2014/main" id="{C66CCEC2-D2FF-3EC6-9CCC-3F509AB286C6}"/>
              </a:ext>
            </a:extLst>
          </p:cNvPr>
          <p:cNvGraphicFramePr/>
          <p:nvPr>
            <p:extLst>
              <p:ext uri="{D42A27DB-BD31-4B8C-83A1-F6EECF244321}">
                <p14:modId xmlns:p14="http://schemas.microsoft.com/office/powerpoint/2010/main" val="2988212266"/>
              </p:ext>
            </p:extLst>
          </p:nvPr>
        </p:nvGraphicFramePr>
        <p:xfrm>
          <a:off x="1" y="431197"/>
          <a:ext cx="9144000" cy="4281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E694066A-95B7-5B3B-E82E-8897927AC081}"/>
              </a:ext>
            </a:extLst>
          </p:cNvPr>
          <p:cNvSpPr>
            <a:spLocks noGrp="1"/>
          </p:cNvSpPr>
          <p:nvPr>
            <p:ph type="sldNum" idx="12"/>
          </p:nvPr>
        </p:nvSpPr>
        <p:spPr/>
        <p:txBody>
          <a:bodyPr/>
          <a:lstStyle/>
          <a:p>
            <a:fld id="{00000000-1234-1234-1234-123412341234}" type="slidenum">
              <a:rPr lang="en" smtClean="0"/>
              <a:pPr/>
              <a:t>15</a:t>
            </a:fld>
            <a:endParaRPr lang="en"/>
          </a:p>
        </p:txBody>
      </p:sp>
    </p:spTree>
    <p:extLst>
      <p:ext uri="{BB962C8B-B14F-4D97-AF65-F5344CB8AC3E}">
        <p14:creationId xmlns:p14="http://schemas.microsoft.com/office/powerpoint/2010/main" val="3033155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139"/>
        <p:cNvGrpSpPr/>
        <p:nvPr/>
      </p:nvGrpSpPr>
      <p:grpSpPr>
        <a:xfrm>
          <a:off x="0" y="0"/>
          <a:ext cx="0" cy="0"/>
          <a:chOff x="0" y="0"/>
          <a:chExt cx="0" cy="0"/>
        </a:xfrm>
      </p:grpSpPr>
      <p:sp>
        <p:nvSpPr>
          <p:cNvPr id="141" name="Google Shape;141;p21"/>
          <p:cNvSpPr txBox="1">
            <a:spLocks noGrp="1"/>
          </p:cNvSpPr>
          <p:nvPr>
            <p:ph type="title"/>
          </p:nvPr>
        </p:nvSpPr>
        <p:spPr>
          <a:xfrm>
            <a:off x="76209" y="931947"/>
            <a:ext cx="6079200" cy="553968"/>
          </a:xfrm>
          <a:prstGeom prst="rect">
            <a:avLst/>
          </a:prstGeom>
          <a:ln>
            <a:noFill/>
          </a:ln>
        </p:spPr>
        <p:txBody>
          <a:bodyPr spcFirstLastPara="1" wrap="square" lIns="91425" tIns="91425" rIns="91425" bIns="91425" anchor="t" anchorCtr="0">
            <a:spAutoFit/>
          </a:bodyPr>
          <a:lstStyle/>
          <a:p>
            <a:pPr lvl="0"/>
            <a:r>
              <a:rPr lang="en-GB" dirty="0">
                <a:solidFill>
                  <a:schemeClr val="bg1"/>
                </a:solidFill>
                <a:highlight>
                  <a:schemeClr val="dk1"/>
                </a:highlight>
              </a:rPr>
              <a:t>Materials development rubric</a:t>
            </a:r>
            <a:endParaRPr i="1" dirty="0">
              <a:solidFill>
                <a:schemeClr val="bg1"/>
              </a:solidFill>
              <a:highlight>
                <a:schemeClr val="dk1"/>
              </a:highlight>
            </a:endParaRPr>
          </a:p>
        </p:txBody>
      </p:sp>
      <p:sp>
        <p:nvSpPr>
          <p:cNvPr id="142" name="Google Shape;142;p21"/>
          <p:cNvSpPr txBox="1">
            <a:spLocks noGrp="1"/>
          </p:cNvSpPr>
          <p:nvPr>
            <p:ph type="sldNum" idx="12"/>
          </p:nvPr>
        </p:nvSpPr>
        <p:spPr>
          <a:xfrm>
            <a:off x="76209" y="4698864"/>
            <a:ext cx="548700" cy="393600"/>
          </a:xfrm>
          <a:prstGeom prst="rect">
            <a:avLst/>
          </a:prstGeom>
        </p:spPr>
        <p:txBody>
          <a:bodyPr spcFirstLastPara="1" wrap="square" lIns="91425" tIns="91425" rIns="91425" bIns="91425" anchor="t" anchorCtr="0">
            <a:noAutofit/>
          </a:bodyPr>
          <a:lstStyle/>
          <a:p>
            <a:fld id="{00000000-1234-1234-1234-123412341234}" type="slidenum">
              <a:rPr lang="en"/>
              <a:pPr/>
              <a:t>16</a:t>
            </a:fld>
            <a:endParaRPr/>
          </a:p>
        </p:txBody>
      </p:sp>
      <p:sp>
        <p:nvSpPr>
          <p:cNvPr id="3" name="Rectangle 2">
            <a:extLst>
              <a:ext uri="{FF2B5EF4-FFF2-40B4-BE49-F238E27FC236}">
                <a16:creationId xmlns:a16="http://schemas.microsoft.com/office/drawing/2014/main" id="{A5523C92-67A6-A35B-1FF9-34A016936ED3}"/>
              </a:ext>
            </a:extLst>
          </p:cNvPr>
          <p:cNvSpPr/>
          <p:nvPr/>
        </p:nvSpPr>
        <p:spPr>
          <a:xfrm>
            <a:off x="4454820" y="2417862"/>
            <a:ext cx="234360" cy="307777"/>
          </a:xfrm>
          <a:prstGeom prst="rect">
            <a:avLst/>
          </a:prstGeom>
        </p:spPr>
        <p:txBody>
          <a:bodyPr wrap="none">
            <a:spAutoFit/>
          </a:bodyPr>
          <a:lstStyle/>
          <a:p>
            <a:r>
              <a:rPr lang="en-ES" dirty="0"/>
              <a:t> </a:t>
            </a:r>
          </a:p>
        </p:txBody>
      </p:sp>
      <p:pic>
        <p:nvPicPr>
          <p:cNvPr id="1026" name="Picture 2">
            <a:extLst>
              <a:ext uri="{FF2B5EF4-FFF2-40B4-BE49-F238E27FC236}">
                <a16:creationId xmlns:a16="http://schemas.microsoft.com/office/drawing/2014/main" id="{D84FF12C-1517-2142-3989-6B705C1398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4820" y="0"/>
            <a:ext cx="4689180"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DCF12F-8238-2FC8-2819-D3619F2CF45D}"/>
              </a:ext>
            </a:extLst>
          </p:cNvPr>
          <p:cNvSpPr>
            <a:spLocks noGrp="1"/>
          </p:cNvSpPr>
          <p:nvPr>
            <p:ph type="title"/>
          </p:nvPr>
        </p:nvSpPr>
        <p:spPr>
          <a:xfrm>
            <a:off x="215834" y="163578"/>
            <a:ext cx="818147" cy="575497"/>
          </a:xfrm>
        </p:spPr>
        <p:txBody>
          <a:bodyPr/>
          <a:lstStyle/>
          <a:p>
            <a:r>
              <a:rPr lang="en-ES" dirty="0"/>
              <a:t>MD</a:t>
            </a:r>
          </a:p>
        </p:txBody>
      </p:sp>
      <p:sp>
        <p:nvSpPr>
          <p:cNvPr id="4" name="Slide Number Placeholder 3">
            <a:extLst>
              <a:ext uri="{FF2B5EF4-FFF2-40B4-BE49-F238E27FC236}">
                <a16:creationId xmlns:a16="http://schemas.microsoft.com/office/drawing/2014/main" id="{082AC2C5-4E1C-4AD7-02A1-6928DAE9BBF5}"/>
              </a:ext>
            </a:extLst>
          </p:cNvPr>
          <p:cNvSpPr>
            <a:spLocks noGrp="1"/>
          </p:cNvSpPr>
          <p:nvPr>
            <p:ph type="sldNum" sz="quarter" idx="12"/>
          </p:nvPr>
        </p:nvSpPr>
        <p:spPr/>
        <p:txBody>
          <a:bodyPr/>
          <a:lstStyle/>
          <a:p>
            <a:fld id="{00000000-1234-1234-1234-123412341234}" type="slidenum">
              <a:rPr lang="en" smtClean="0"/>
              <a:pPr/>
              <a:t>17</a:t>
            </a:fld>
            <a:endParaRPr lang="en"/>
          </a:p>
        </p:txBody>
      </p:sp>
      <p:pic>
        <p:nvPicPr>
          <p:cNvPr id="7" name="Content Placeholder 6">
            <a:extLst>
              <a:ext uri="{FF2B5EF4-FFF2-40B4-BE49-F238E27FC236}">
                <a16:creationId xmlns:a16="http://schemas.microsoft.com/office/drawing/2014/main" id="{9B416D7C-C778-91B7-AC2A-246072568418}"/>
              </a:ext>
            </a:extLst>
          </p:cNvPr>
          <p:cNvPicPr>
            <a:picLocks noGrp="1" noChangeAspect="1"/>
          </p:cNvPicPr>
          <p:nvPr>
            <p:ph idx="1"/>
          </p:nvPr>
        </p:nvPicPr>
        <p:blipFill>
          <a:blip r:embed="rId3"/>
          <a:stretch>
            <a:fillRect/>
          </a:stretch>
        </p:blipFill>
        <p:spPr>
          <a:xfrm>
            <a:off x="-295421" y="338784"/>
            <a:ext cx="10561613" cy="7466734"/>
          </a:xfrm>
        </p:spPr>
      </p:pic>
    </p:spTree>
    <p:extLst>
      <p:ext uri="{BB962C8B-B14F-4D97-AF65-F5344CB8AC3E}">
        <p14:creationId xmlns:p14="http://schemas.microsoft.com/office/powerpoint/2010/main" val="2616379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5E9A69-8BD5-D721-8376-803475773407}"/>
              </a:ext>
            </a:extLst>
          </p:cNvPr>
          <p:cNvSpPr>
            <a:spLocks noGrp="1"/>
          </p:cNvSpPr>
          <p:nvPr>
            <p:ph type="title"/>
          </p:nvPr>
        </p:nvSpPr>
        <p:spPr/>
        <p:txBody>
          <a:bodyPr/>
          <a:lstStyle/>
          <a:p>
            <a:r>
              <a:rPr lang="es-ES" dirty="0" err="1"/>
              <a:t>The</a:t>
            </a:r>
            <a:r>
              <a:rPr lang="es-ES" dirty="0"/>
              <a:t> </a:t>
            </a:r>
            <a:r>
              <a:rPr lang="es-ES" dirty="0" err="1"/>
              <a:t>Rubric</a:t>
            </a:r>
            <a:endParaRPr lang="es-ES" dirty="0"/>
          </a:p>
        </p:txBody>
      </p:sp>
      <p:pic>
        <p:nvPicPr>
          <p:cNvPr id="6" name="Marcador de contenido 5" descr="Código QR&#10;&#10;Descripción generada automáticamente">
            <a:extLst>
              <a:ext uri="{FF2B5EF4-FFF2-40B4-BE49-F238E27FC236}">
                <a16:creationId xmlns:a16="http://schemas.microsoft.com/office/drawing/2014/main" id="{41BBF6F7-8B5F-46DF-9BAB-9A62D4F46D96}"/>
              </a:ext>
            </a:extLst>
          </p:cNvPr>
          <p:cNvPicPr>
            <a:picLocks noGrp="1" noChangeAspect="1"/>
          </p:cNvPicPr>
          <p:nvPr>
            <p:ph idx="1"/>
          </p:nvPr>
        </p:nvPicPr>
        <p:blipFill>
          <a:blip r:embed="rId2"/>
          <a:stretch>
            <a:fillRect/>
          </a:stretch>
        </p:blipFill>
        <p:spPr>
          <a:xfrm>
            <a:off x="4162425" y="1131888"/>
            <a:ext cx="3267075" cy="3267075"/>
          </a:xfrm>
        </p:spPr>
      </p:pic>
      <p:sp>
        <p:nvSpPr>
          <p:cNvPr id="4" name="Marcador de número de diapositiva 3">
            <a:extLst>
              <a:ext uri="{FF2B5EF4-FFF2-40B4-BE49-F238E27FC236}">
                <a16:creationId xmlns:a16="http://schemas.microsoft.com/office/drawing/2014/main" id="{1CCEB67A-0EDE-44A3-12E3-CCBA30916CD2}"/>
              </a:ext>
            </a:extLst>
          </p:cNvPr>
          <p:cNvSpPr>
            <a:spLocks noGrp="1"/>
          </p:cNvSpPr>
          <p:nvPr>
            <p:ph type="sldNum" sz="quarter" idx="12"/>
          </p:nvPr>
        </p:nvSpPr>
        <p:spPr/>
        <p:txBody>
          <a:bodyPr/>
          <a:lstStyle/>
          <a:p>
            <a:fld id="{81D2C36F-4504-47C0-B82F-A167342A2754}" type="slidenum">
              <a:rPr lang="en-US" smtClean="0"/>
              <a:t>18</a:t>
            </a:fld>
            <a:endParaRPr lang="en-US"/>
          </a:p>
        </p:txBody>
      </p:sp>
    </p:spTree>
    <p:extLst>
      <p:ext uri="{BB962C8B-B14F-4D97-AF65-F5344CB8AC3E}">
        <p14:creationId xmlns:p14="http://schemas.microsoft.com/office/powerpoint/2010/main" val="552766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28089-42E5-929F-5F93-0CAF0A1AF7A5}"/>
              </a:ext>
            </a:extLst>
          </p:cNvPr>
          <p:cNvSpPr>
            <a:spLocks noGrp="1"/>
          </p:cNvSpPr>
          <p:nvPr>
            <p:ph type="title"/>
          </p:nvPr>
        </p:nvSpPr>
        <p:spPr>
          <a:xfrm>
            <a:off x="95229" y="227710"/>
            <a:ext cx="2237773" cy="498682"/>
          </a:xfrm>
        </p:spPr>
        <p:txBody>
          <a:bodyPr/>
          <a:lstStyle/>
          <a:p>
            <a:r>
              <a:rPr lang="en-ES" dirty="0"/>
              <a:t>References</a:t>
            </a:r>
          </a:p>
        </p:txBody>
      </p:sp>
      <p:sp>
        <p:nvSpPr>
          <p:cNvPr id="3" name="Content Placeholder 2">
            <a:extLst>
              <a:ext uri="{FF2B5EF4-FFF2-40B4-BE49-F238E27FC236}">
                <a16:creationId xmlns:a16="http://schemas.microsoft.com/office/drawing/2014/main" id="{48EF17E4-61DB-881D-86D3-0A204986306C}"/>
              </a:ext>
            </a:extLst>
          </p:cNvPr>
          <p:cNvSpPr>
            <a:spLocks noGrp="1"/>
          </p:cNvSpPr>
          <p:nvPr>
            <p:ph idx="1"/>
          </p:nvPr>
        </p:nvSpPr>
        <p:spPr>
          <a:xfrm>
            <a:off x="237067" y="477051"/>
            <a:ext cx="8992392" cy="4398349"/>
          </a:xfrm>
        </p:spPr>
        <p:txBody>
          <a:bodyPr>
            <a:normAutofit fontScale="25000" lnSpcReduction="20000"/>
          </a:bodyPr>
          <a:lstStyle/>
          <a:p>
            <a:pPr marL="0" indent="0">
              <a:buNone/>
            </a:pPr>
            <a:endParaRPr lang="en-GB" sz="4800" dirty="0"/>
          </a:p>
          <a:p>
            <a:pPr marL="432000" indent="-1440000">
              <a:lnSpc>
                <a:spcPct val="120000"/>
              </a:lnSpc>
              <a:buNone/>
            </a:pPr>
            <a:r>
              <a:rPr lang="en-GB" sz="4000" dirty="0"/>
              <a:t>Breeze, R., &amp; </a:t>
            </a:r>
            <a:r>
              <a:rPr lang="en-GB" sz="4000" dirty="0" err="1"/>
              <a:t>Dafouz</a:t>
            </a:r>
            <a:r>
              <a:rPr lang="en-GB" sz="4000" dirty="0"/>
              <a:t>, E. (2017). Constructing complex Cognitive Discourse Functions in higher education: An exploratory study of exam answers in Spanish- and English-medium instruction settings. </a:t>
            </a:r>
            <a:r>
              <a:rPr lang="en-GB" sz="4000" i="1" dirty="0"/>
              <a:t>System</a:t>
            </a:r>
            <a:r>
              <a:rPr lang="en-GB" sz="4000" dirty="0"/>
              <a:t>, </a:t>
            </a:r>
            <a:r>
              <a:rPr lang="en-GB" sz="4000" i="1" dirty="0"/>
              <a:t>70</a:t>
            </a:r>
            <a:r>
              <a:rPr lang="en-GB" sz="4000" dirty="0"/>
              <a:t>, 81–91. https://</a:t>
            </a:r>
            <a:r>
              <a:rPr lang="en-GB" sz="4000" dirty="0" err="1"/>
              <a:t>doi.org</a:t>
            </a:r>
            <a:r>
              <a:rPr lang="en-GB" sz="4000" dirty="0"/>
              <a:t>/10.1016/j.system.2017.09.024</a:t>
            </a:r>
          </a:p>
          <a:p>
            <a:pPr marL="432000" indent="-1440000">
              <a:lnSpc>
                <a:spcPct val="120000"/>
              </a:lnSpc>
              <a:buNone/>
            </a:pPr>
            <a:r>
              <a:rPr lang="en-US" sz="4000" dirty="0"/>
              <a:t>Dalton-Puffer, C. (2007). </a:t>
            </a:r>
            <a:r>
              <a:rPr lang="en-US" sz="4000" i="1" dirty="0"/>
              <a:t>Discourse in content and language integrated learning (CLIL) classrooms</a:t>
            </a:r>
            <a:r>
              <a:rPr lang="en-US" sz="4000" dirty="0"/>
              <a:t>. Philadelphia, PA, USA: John Benjamins Publishing.</a:t>
            </a:r>
            <a:endParaRPr lang="en-ES" sz="4000" dirty="0"/>
          </a:p>
          <a:p>
            <a:pPr marL="432000" indent="-1440000">
              <a:lnSpc>
                <a:spcPct val="120000"/>
              </a:lnSpc>
              <a:buNone/>
            </a:pPr>
            <a:r>
              <a:rPr lang="en-US" sz="4000" dirty="0"/>
              <a:t>Dalton-Puffer, C. (2013). A construct of cognitive discourse functions for </a:t>
            </a:r>
            <a:r>
              <a:rPr lang="en-US" sz="4000" dirty="0" err="1"/>
              <a:t>conceptualising</a:t>
            </a:r>
            <a:r>
              <a:rPr lang="en-US" sz="4000" dirty="0"/>
              <a:t> content-language integration in CLIL and multilingual education. </a:t>
            </a:r>
            <a:r>
              <a:rPr lang="en-US" sz="4000" i="1" dirty="0"/>
              <a:t>European Journal of Applied Linguistics</a:t>
            </a:r>
            <a:r>
              <a:rPr lang="en-US" sz="4000" dirty="0"/>
              <a:t>, </a:t>
            </a:r>
            <a:r>
              <a:rPr lang="en-US" sz="4000" i="1" dirty="0"/>
              <a:t>1</a:t>
            </a:r>
            <a:r>
              <a:rPr lang="en-US" sz="4000" dirty="0"/>
              <a:t>(2), 216-253.</a:t>
            </a:r>
            <a:endParaRPr lang="en-ES" sz="4000" dirty="0"/>
          </a:p>
          <a:p>
            <a:pPr marL="432000" indent="-1440000">
              <a:lnSpc>
                <a:spcPct val="120000"/>
              </a:lnSpc>
              <a:buNone/>
            </a:pPr>
            <a:r>
              <a:rPr lang="en-US" sz="4000" dirty="0"/>
              <a:t>Dalton-Puffer, C., Bauer-</a:t>
            </a:r>
            <a:r>
              <a:rPr lang="en-US" sz="4000" dirty="0" err="1"/>
              <a:t>Marschallinger</a:t>
            </a:r>
            <a:r>
              <a:rPr lang="en-US" sz="4000" dirty="0"/>
              <a:t>, S., </a:t>
            </a:r>
            <a:r>
              <a:rPr lang="en-US" sz="4000" dirty="0" err="1"/>
              <a:t>Brückl</a:t>
            </a:r>
            <a:r>
              <a:rPr lang="en-US" sz="4000" dirty="0"/>
              <a:t>-Mackey, K., Hofmann, V., </a:t>
            </a:r>
            <a:r>
              <a:rPr lang="en-US" sz="4000" dirty="0" err="1"/>
              <a:t>Hopf</a:t>
            </a:r>
            <a:r>
              <a:rPr lang="en-US" sz="4000" dirty="0"/>
              <a:t>, J., </a:t>
            </a:r>
            <a:r>
              <a:rPr lang="en-US" sz="4000" dirty="0" err="1"/>
              <a:t>Kröss</a:t>
            </a:r>
            <a:r>
              <a:rPr lang="en-US" sz="4000" dirty="0"/>
              <a:t>, L., &amp; Lechner, L. (2018). Cognitive discourse functions in Austrian CLIL lessons: towards an empirical validation of the CDF Construct. </a:t>
            </a:r>
            <a:r>
              <a:rPr lang="en-US" sz="4000" i="1" dirty="0"/>
              <a:t>European Journal of Applied Linguistics</a:t>
            </a:r>
            <a:r>
              <a:rPr lang="en-US" sz="4000" dirty="0"/>
              <a:t>, </a:t>
            </a:r>
            <a:r>
              <a:rPr lang="en-US" sz="4000" i="1" dirty="0"/>
              <a:t>6</a:t>
            </a:r>
            <a:r>
              <a:rPr lang="en-US" sz="4000" dirty="0"/>
              <a:t>(1), 5-29.</a:t>
            </a:r>
            <a:endParaRPr lang="en-ES" sz="4000" dirty="0"/>
          </a:p>
          <a:p>
            <a:pPr marL="432000" indent="-1440000">
              <a:lnSpc>
                <a:spcPct val="120000"/>
              </a:lnSpc>
              <a:buNone/>
            </a:pPr>
            <a:r>
              <a:rPr lang="en-US" sz="4000" dirty="0" err="1"/>
              <a:t>Derewianka</a:t>
            </a:r>
            <a:r>
              <a:rPr lang="en-US" sz="4000" dirty="0"/>
              <a:t>, B., &amp; Jones, P. (2016). </a:t>
            </a:r>
            <a:r>
              <a:rPr lang="en-US" sz="4000" i="1" dirty="0"/>
              <a:t>Teaching language in context</a:t>
            </a:r>
            <a:r>
              <a:rPr lang="en-US" sz="4000" dirty="0"/>
              <a:t>. South Melbourne, Australia: </a:t>
            </a:r>
            <a:r>
              <a:rPr lang="es-ES" sz="4000" dirty="0"/>
              <a:t>Oxford </a:t>
            </a:r>
            <a:r>
              <a:rPr lang="es-ES" sz="4000" dirty="0" err="1"/>
              <a:t>University</a:t>
            </a:r>
            <a:r>
              <a:rPr lang="es-ES" sz="4000" dirty="0"/>
              <a:t> </a:t>
            </a:r>
            <a:r>
              <a:rPr lang="es-ES" sz="4000" dirty="0" err="1"/>
              <a:t>Press</a:t>
            </a:r>
            <a:r>
              <a:rPr lang="es-ES" sz="4000" dirty="0"/>
              <a:t>.</a:t>
            </a:r>
            <a:endParaRPr lang="en-ES" sz="4000" dirty="0"/>
          </a:p>
          <a:p>
            <a:pPr marL="432000" indent="-1440000">
              <a:lnSpc>
                <a:spcPct val="120000"/>
              </a:lnSpc>
              <a:buNone/>
            </a:pPr>
            <a:r>
              <a:rPr lang="en-GB" sz="4000" dirty="0" err="1"/>
              <a:t>Doiz</a:t>
            </a:r>
            <a:r>
              <a:rPr lang="en-GB" sz="4000" dirty="0"/>
              <a:t>, A., &amp; </a:t>
            </a:r>
            <a:r>
              <a:rPr lang="en-GB" sz="4000" dirty="0" err="1"/>
              <a:t>Lasagabaster</a:t>
            </a:r>
            <a:r>
              <a:rPr lang="en-GB" sz="4000" dirty="0"/>
              <a:t>, D. (2021). An analysis of the use of cognitive discourse functions in English-medium history teaching at university. </a:t>
            </a:r>
            <a:r>
              <a:rPr lang="en-GB" sz="4000" i="1" dirty="0"/>
              <a:t>English for Specific Purposes</a:t>
            </a:r>
            <a:r>
              <a:rPr lang="en-GB" sz="4000" dirty="0"/>
              <a:t>, </a:t>
            </a:r>
            <a:r>
              <a:rPr lang="en-GB" sz="4000" i="1" dirty="0"/>
              <a:t>62</a:t>
            </a:r>
            <a:r>
              <a:rPr lang="en-GB" sz="4000" dirty="0"/>
              <a:t>, 58–69. https://</a:t>
            </a:r>
            <a:r>
              <a:rPr lang="en-GB" sz="4000" dirty="0" err="1"/>
              <a:t>doi.org</a:t>
            </a:r>
            <a:r>
              <a:rPr lang="en-GB" sz="4000" dirty="0"/>
              <a:t>/10.1016/j.esp.2020.12.002</a:t>
            </a:r>
          </a:p>
          <a:p>
            <a:pPr marL="432000" indent="-1440000">
              <a:lnSpc>
                <a:spcPct val="120000"/>
              </a:lnSpc>
              <a:buNone/>
            </a:pPr>
            <a:r>
              <a:rPr lang="en-US" sz="4000" dirty="0"/>
              <a:t>Ellis, R. (2009). Task‐based language teaching: Sorting out the misunderstandings. </a:t>
            </a:r>
            <a:r>
              <a:rPr lang="es-ES" sz="4000" i="1" dirty="0"/>
              <a:t>International </a:t>
            </a:r>
            <a:r>
              <a:rPr lang="es-ES" sz="4000" i="1" dirty="0" err="1"/>
              <a:t>journal</a:t>
            </a:r>
            <a:r>
              <a:rPr lang="es-ES" sz="4000" i="1" dirty="0"/>
              <a:t> </a:t>
            </a:r>
            <a:r>
              <a:rPr lang="es-ES" sz="4000" i="1" dirty="0" err="1"/>
              <a:t>of</a:t>
            </a:r>
            <a:r>
              <a:rPr lang="es-ES" sz="4000" i="1" dirty="0"/>
              <a:t> </a:t>
            </a:r>
            <a:r>
              <a:rPr lang="es-ES" sz="4000" i="1" dirty="0" err="1"/>
              <a:t>applied</a:t>
            </a:r>
            <a:r>
              <a:rPr lang="es-ES" sz="4000" i="1" dirty="0"/>
              <a:t> </a:t>
            </a:r>
            <a:r>
              <a:rPr lang="es-ES" sz="4000" i="1" dirty="0" err="1"/>
              <a:t>linguistics</a:t>
            </a:r>
            <a:r>
              <a:rPr lang="es-ES" sz="4000" dirty="0"/>
              <a:t>, </a:t>
            </a:r>
            <a:r>
              <a:rPr lang="es-ES" sz="4000" i="1" dirty="0"/>
              <a:t>19</a:t>
            </a:r>
            <a:r>
              <a:rPr lang="es-ES" sz="4000" dirty="0"/>
              <a:t>(3), 221-246.</a:t>
            </a:r>
          </a:p>
          <a:p>
            <a:pPr marL="432000" indent="-1440000">
              <a:lnSpc>
                <a:spcPct val="120000"/>
              </a:lnSpc>
              <a:buNone/>
            </a:pPr>
            <a:r>
              <a:rPr lang="es-ES" sz="4000" dirty="0"/>
              <a:t>Evans, S., &amp; Morrison, B. (2011). Meeting </a:t>
            </a:r>
            <a:r>
              <a:rPr lang="es-ES" sz="4000" dirty="0" err="1"/>
              <a:t>the</a:t>
            </a:r>
            <a:r>
              <a:rPr lang="es-ES" sz="4000" dirty="0"/>
              <a:t> </a:t>
            </a:r>
            <a:r>
              <a:rPr lang="es-ES" sz="4000" dirty="0" err="1"/>
              <a:t>challenges</a:t>
            </a:r>
            <a:r>
              <a:rPr lang="es-ES" sz="4000" dirty="0"/>
              <a:t> </a:t>
            </a:r>
            <a:r>
              <a:rPr lang="es-ES" sz="4000" dirty="0" err="1"/>
              <a:t>of</a:t>
            </a:r>
            <a:r>
              <a:rPr lang="es-ES" sz="4000" dirty="0"/>
              <a:t> English-</a:t>
            </a:r>
            <a:r>
              <a:rPr lang="es-ES" sz="4000" dirty="0" err="1"/>
              <a:t>medium</a:t>
            </a:r>
            <a:r>
              <a:rPr lang="es-ES" sz="4000" dirty="0"/>
              <a:t> </a:t>
            </a:r>
            <a:r>
              <a:rPr lang="es-ES" sz="4000" dirty="0" err="1"/>
              <a:t>higher</a:t>
            </a:r>
            <a:r>
              <a:rPr lang="es-ES" sz="4000" dirty="0"/>
              <a:t> </a:t>
            </a:r>
            <a:r>
              <a:rPr lang="es-ES" sz="4000" dirty="0" err="1"/>
              <a:t>education</a:t>
            </a:r>
            <a:r>
              <a:rPr lang="es-ES" sz="4000" dirty="0"/>
              <a:t>: </a:t>
            </a:r>
            <a:r>
              <a:rPr lang="es-ES" sz="4000" dirty="0" err="1"/>
              <a:t>The</a:t>
            </a:r>
            <a:r>
              <a:rPr lang="es-ES" sz="4000" dirty="0"/>
              <a:t> </a:t>
            </a:r>
            <a:r>
              <a:rPr lang="es-ES" sz="4000" dirty="0" err="1"/>
              <a:t>first-year</a:t>
            </a:r>
            <a:r>
              <a:rPr lang="es-ES" sz="4000" dirty="0"/>
              <a:t> </a:t>
            </a:r>
            <a:r>
              <a:rPr lang="es-ES" sz="4000" dirty="0" err="1"/>
              <a:t>experience</a:t>
            </a:r>
            <a:r>
              <a:rPr lang="es-ES" sz="4000" dirty="0"/>
              <a:t> in Hong Kong. English </a:t>
            </a:r>
            <a:r>
              <a:rPr lang="es-ES" sz="4000" dirty="0" err="1"/>
              <a:t>for</a:t>
            </a:r>
            <a:r>
              <a:rPr lang="es-ES" sz="4000" dirty="0"/>
              <a:t> </a:t>
            </a:r>
            <a:r>
              <a:rPr lang="es-ES" sz="4000" dirty="0" err="1"/>
              <a:t>Specific</a:t>
            </a:r>
            <a:r>
              <a:rPr lang="es-ES" sz="4000" dirty="0"/>
              <a:t> </a:t>
            </a:r>
            <a:r>
              <a:rPr lang="es-ES" sz="4000" dirty="0" err="1"/>
              <a:t>Purposes</a:t>
            </a:r>
            <a:r>
              <a:rPr lang="es-ES" sz="4000" dirty="0"/>
              <a:t>, 30, 198-208.</a:t>
            </a:r>
          </a:p>
          <a:p>
            <a:pPr marL="432000" indent="-1440000">
              <a:lnSpc>
                <a:spcPct val="120000"/>
              </a:lnSpc>
              <a:buNone/>
            </a:pPr>
            <a:r>
              <a:rPr lang="en-GB" sz="4000" dirty="0" err="1"/>
              <a:t>Feez</a:t>
            </a:r>
            <a:r>
              <a:rPr lang="en-GB" sz="4000" dirty="0"/>
              <a:t>, S. 2001. Text-Based Syllabus Design. Sydney: </a:t>
            </a:r>
            <a:r>
              <a:rPr lang="en-GB" sz="4000" dirty="0" err="1"/>
              <a:t>Macquaire</a:t>
            </a:r>
            <a:r>
              <a:rPr lang="en-GB" sz="4000" dirty="0"/>
              <a:t> University.</a:t>
            </a:r>
            <a:endParaRPr lang="en-ES" sz="4000" dirty="0"/>
          </a:p>
          <a:p>
            <a:pPr marL="432000" indent="-1440000">
              <a:lnSpc>
                <a:spcPct val="120000"/>
              </a:lnSpc>
              <a:buNone/>
            </a:pPr>
            <a:r>
              <a:rPr lang="en-US" sz="4000" dirty="0"/>
              <a:t>Kim, Y. (2012). Task complexity, Learning opportunities, and Korean EFL </a:t>
            </a:r>
            <a:r>
              <a:rPr lang="en-US" sz="4000" dirty="0" err="1"/>
              <a:t>Learners’question</a:t>
            </a:r>
            <a:r>
              <a:rPr lang="en-US" sz="4000" dirty="0"/>
              <a:t> Development. </a:t>
            </a:r>
            <a:r>
              <a:rPr lang="en-US" sz="4000" i="1" dirty="0"/>
              <a:t>Studies in Second Language Acquisition</a:t>
            </a:r>
            <a:r>
              <a:rPr lang="en-US" sz="4000" dirty="0"/>
              <a:t>, </a:t>
            </a:r>
            <a:r>
              <a:rPr lang="en-US" sz="4000" i="1" dirty="0"/>
              <a:t>34</a:t>
            </a:r>
            <a:r>
              <a:rPr lang="en-US" sz="4000" dirty="0"/>
              <a:t>(4), 627-658. </a:t>
            </a:r>
          </a:p>
          <a:p>
            <a:pPr marL="432000" indent="-1440000">
              <a:lnSpc>
                <a:spcPct val="120000"/>
              </a:lnSpc>
              <a:buNone/>
            </a:pPr>
            <a:r>
              <a:rPr lang="en-US" sz="4000" dirty="0"/>
              <a:t>Kress, G. (2007). ‘‘Meaning, Learning and Representation in a Social Semiotic Approach to Multimodal Communication.’’ In Language and Literacy: Functional Approaches, edited by R. Whittaker, M. O’Donnell, and A. McCabe, 1637. London: Continuum.</a:t>
            </a:r>
          </a:p>
          <a:p>
            <a:pPr marL="432000" indent="-1440000">
              <a:lnSpc>
                <a:spcPct val="120000"/>
              </a:lnSpc>
              <a:buNone/>
            </a:pPr>
            <a:endParaRPr lang="en-ES" sz="5600" dirty="0"/>
          </a:p>
        </p:txBody>
      </p:sp>
      <p:sp>
        <p:nvSpPr>
          <p:cNvPr id="6" name="Slide Number Placeholder 5">
            <a:extLst>
              <a:ext uri="{FF2B5EF4-FFF2-40B4-BE49-F238E27FC236}">
                <a16:creationId xmlns:a16="http://schemas.microsoft.com/office/drawing/2014/main" id="{489681CE-F528-84AC-9EDD-BED6B2B3AAB4}"/>
              </a:ext>
            </a:extLst>
          </p:cNvPr>
          <p:cNvSpPr>
            <a:spLocks noGrp="1"/>
          </p:cNvSpPr>
          <p:nvPr>
            <p:ph type="sldNum" sz="quarter" idx="12"/>
          </p:nvPr>
        </p:nvSpPr>
        <p:spPr/>
        <p:txBody>
          <a:bodyPr/>
          <a:lstStyle/>
          <a:p>
            <a:fld id="{81D2C36F-4504-47C0-B82F-A167342A2754}" type="slidenum">
              <a:rPr lang="en-US" smtClean="0"/>
              <a:t>19</a:t>
            </a:fld>
            <a:endParaRPr lang="en-US" dirty="0"/>
          </a:p>
        </p:txBody>
      </p:sp>
    </p:spTree>
    <p:extLst>
      <p:ext uri="{BB962C8B-B14F-4D97-AF65-F5344CB8AC3E}">
        <p14:creationId xmlns:p14="http://schemas.microsoft.com/office/powerpoint/2010/main" val="224895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2"/>
          <p:cNvSpPr txBox="1">
            <a:spLocks noGrp="1"/>
          </p:cNvSpPr>
          <p:nvPr>
            <p:ph type="title"/>
          </p:nvPr>
        </p:nvSpPr>
        <p:spPr>
          <a:xfrm>
            <a:off x="533399" y="552450"/>
            <a:ext cx="2669653" cy="615523"/>
          </a:xfrm>
          <a:prstGeom prst="rect">
            <a:avLst/>
          </a:prstGeom>
        </p:spPr>
        <p:txBody>
          <a:bodyPr spcFirstLastPara="1" wrap="square" lIns="91425" tIns="91425" rIns="91425" bIns="91425" anchor="t" anchorCtr="0">
            <a:spAutoFit/>
          </a:bodyPr>
          <a:lstStyle/>
          <a:p>
            <a:pPr lvl="0"/>
            <a:r>
              <a:rPr lang="en-US" sz="2800" dirty="0">
                <a:solidFill>
                  <a:schemeClr val="tx1"/>
                </a:solidFill>
              </a:rPr>
              <a:t>Sustainability</a:t>
            </a:r>
            <a:endParaRPr sz="2800" dirty="0">
              <a:solidFill>
                <a:schemeClr val="tx1"/>
              </a:solidFill>
            </a:endParaRPr>
          </a:p>
        </p:txBody>
      </p:sp>
      <p:sp>
        <p:nvSpPr>
          <p:cNvPr id="2" name="Text Placeholder 1">
            <a:extLst>
              <a:ext uri="{FF2B5EF4-FFF2-40B4-BE49-F238E27FC236}">
                <a16:creationId xmlns:a16="http://schemas.microsoft.com/office/drawing/2014/main" id="{7E28E8C4-8F56-C28D-BCCF-419705AE0E28}"/>
              </a:ext>
            </a:extLst>
          </p:cNvPr>
          <p:cNvSpPr>
            <a:spLocks noGrp="1"/>
          </p:cNvSpPr>
          <p:nvPr>
            <p:ph type="body" idx="1"/>
          </p:nvPr>
        </p:nvSpPr>
        <p:spPr/>
        <p:txBody>
          <a:bodyPr/>
          <a:lstStyle/>
          <a:p>
            <a:pPr marL="0" indent="0">
              <a:buNone/>
            </a:pPr>
            <a:endParaRPr lang="es-ES" dirty="0">
              <a:solidFill>
                <a:schemeClr val="accent2"/>
              </a:solidFill>
            </a:endParaRPr>
          </a:p>
          <a:p>
            <a:pPr marL="0" indent="0">
              <a:buClr>
                <a:schemeClr val="dk1"/>
              </a:buClr>
              <a:buSzPts val="1100"/>
              <a:buNone/>
            </a:pPr>
            <a:r>
              <a:rPr lang="es-ES" dirty="0" err="1">
                <a:solidFill>
                  <a:schemeClr val="tx1"/>
                </a:solidFill>
                <a:latin typeface="Roboto Slab"/>
                <a:ea typeface="Roboto Slab"/>
              </a:rPr>
              <a:t>One</a:t>
            </a:r>
            <a:r>
              <a:rPr lang="es-ES" dirty="0">
                <a:solidFill>
                  <a:schemeClr val="tx1"/>
                </a:solidFill>
                <a:latin typeface="Roboto Slab"/>
                <a:ea typeface="Roboto Slab"/>
              </a:rPr>
              <a:t> </a:t>
            </a:r>
            <a:r>
              <a:rPr lang="es-ES" dirty="0" err="1">
                <a:solidFill>
                  <a:schemeClr val="tx1"/>
                </a:solidFill>
                <a:latin typeface="Roboto Slab"/>
                <a:ea typeface="Roboto Slab"/>
              </a:rPr>
              <a:t>of</a:t>
            </a:r>
            <a:r>
              <a:rPr lang="es-ES" dirty="0">
                <a:solidFill>
                  <a:schemeClr val="tx1"/>
                </a:solidFill>
                <a:latin typeface="Roboto Slab"/>
                <a:ea typeface="Roboto Slab"/>
              </a:rPr>
              <a:t> </a:t>
            </a:r>
            <a:r>
              <a:rPr lang="es-ES" dirty="0" err="1">
                <a:solidFill>
                  <a:schemeClr val="tx1"/>
                </a:solidFill>
                <a:latin typeface="Roboto Slab"/>
                <a:ea typeface="Roboto Slab"/>
              </a:rPr>
              <a:t>the</a:t>
            </a:r>
            <a:r>
              <a:rPr lang="es-ES" dirty="0">
                <a:solidFill>
                  <a:schemeClr val="tx1"/>
                </a:solidFill>
                <a:latin typeface="Roboto Slab"/>
                <a:ea typeface="Roboto Slab"/>
              </a:rPr>
              <a:t> </a:t>
            </a:r>
            <a:r>
              <a:rPr lang="es-ES" dirty="0" err="1">
                <a:solidFill>
                  <a:schemeClr val="tx1"/>
                </a:solidFill>
                <a:latin typeface="Roboto Slab"/>
                <a:ea typeface="Roboto Slab"/>
              </a:rPr>
              <a:t>main</a:t>
            </a:r>
            <a:r>
              <a:rPr lang="es-ES" dirty="0">
                <a:solidFill>
                  <a:schemeClr val="tx1"/>
                </a:solidFill>
                <a:latin typeface="Roboto Slab"/>
                <a:ea typeface="Roboto Slab"/>
              </a:rPr>
              <a:t> </a:t>
            </a:r>
            <a:r>
              <a:rPr lang="es-ES" dirty="0" err="1">
                <a:solidFill>
                  <a:schemeClr val="tx1"/>
                </a:solidFill>
                <a:latin typeface="Roboto Slab"/>
                <a:ea typeface="Roboto Slab"/>
              </a:rPr>
              <a:t>hurdles</a:t>
            </a:r>
            <a:r>
              <a:rPr lang="es-ES" dirty="0">
                <a:solidFill>
                  <a:schemeClr val="tx1"/>
                </a:solidFill>
                <a:latin typeface="Roboto Slab"/>
                <a:ea typeface="Roboto Slab"/>
              </a:rPr>
              <a:t> in </a:t>
            </a:r>
            <a:r>
              <a:rPr lang="es-ES" dirty="0" err="1">
                <a:solidFill>
                  <a:schemeClr val="tx1"/>
                </a:solidFill>
                <a:latin typeface="Roboto Slab"/>
                <a:ea typeface="Roboto Slab"/>
              </a:rPr>
              <a:t>the</a:t>
            </a:r>
            <a:r>
              <a:rPr lang="es-ES" dirty="0">
                <a:solidFill>
                  <a:schemeClr val="tx1"/>
                </a:solidFill>
                <a:latin typeface="Roboto Slab"/>
                <a:ea typeface="Roboto Slab"/>
              </a:rPr>
              <a:t> </a:t>
            </a:r>
            <a:r>
              <a:rPr lang="es-ES" dirty="0" err="1">
                <a:solidFill>
                  <a:schemeClr val="tx1"/>
                </a:solidFill>
                <a:latin typeface="Roboto Slab"/>
                <a:ea typeface="Roboto Slab"/>
              </a:rPr>
              <a:t>implementation</a:t>
            </a:r>
            <a:r>
              <a:rPr lang="es-ES" dirty="0">
                <a:solidFill>
                  <a:schemeClr val="tx1"/>
                </a:solidFill>
                <a:latin typeface="Roboto Slab"/>
                <a:ea typeface="Roboto Slab"/>
              </a:rPr>
              <a:t> </a:t>
            </a:r>
            <a:r>
              <a:rPr lang="es-ES" dirty="0" err="1">
                <a:solidFill>
                  <a:schemeClr val="tx1"/>
                </a:solidFill>
                <a:latin typeface="Roboto Slab"/>
                <a:ea typeface="Roboto Slab"/>
                <a:sym typeface="Roboto Slab"/>
              </a:rPr>
              <a:t>of</a:t>
            </a:r>
            <a:r>
              <a:rPr lang="es-ES" dirty="0">
                <a:solidFill>
                  <a:schemeClr val="tx1"/>
                </a:solidFill>
                <a:latin typeface="Roboto Slab"/>
                <a:ea typeface="Roboto Slab"/>
              </a:rPr>
              <a:t> CLIL/ICLHE has </a:t>
            </a:r>
            <a:r>
              <a:rPr lang="es-ES" dirty="0" err="1">
                <a:solidFill>
                  <a:schemeClr val="tx1"/>
                </a:solidFill>
                <a:latin typeface="Roboto Slab"/>
                <a:ea typeface="Roboto Slab"/>
              </a:rPr>
              <a:t>been</a:t>
            </a:r>
            <a:r>
              <a:rPr lang="es-ES" dirty="0">
                <a:solidFill>
                  <a:schemeClr val="tx1"/>
                </a:solidFill>
                <a:latin typeface="Roboto Slab"/>
                <a:ea typeface="Roboto Slab"/>
              </a:rPr>
              <a:t> </a:t>
            </a:r>
            <a:r>
              <a:rPr lang="es-ES" dirty="0" err="1">
                <a:solidFill>
                  <a:schemeClr val="tx1"/>
                </a:solidFill>
                <a:latin typeface="Roboto Slab"/>
                <a:ea typeface="Roboto Slab"/>
              </a:rPr>
              <a:t>the</a:t>
            </a:r>
            <a:r>
              <a:rPr lang="es-ES" dirty="0">
                <a:solidFill>
                  <a:schemeClr val="tx1"/>
                </a:solidFill>
                <a:latin typeface="Roboto Slab"/>
                <a:ea typeface="Roboto Slab"/>
              </a:rPr>
              <a:t> </a:t>
            </a:r>
            <a:r>
              <a:rPr lang="es-ES" dirty="0" err="1">
                <a:solidFill>
                  <a:schemeClr val="tx1"/>
                </a:solidFill>
                <a:latin typeface="Roboto Slab"/>
                <a:ea typeface="Roboto Slab"/>
              </a:rPr>
              <a:t>development</a:t>
            </a:r>
            <a:r>
              <a:rPr lang="es-ES" dirty="0">
                <a:solidFill>
                  <a:schemeClr val="tx1"/>
                </a:solidFill>
                <a:latin typeface="Roboto Slab"/>
                <a:ea typeface="Roboto Slab"/>
              </a:rPr>
              <a:t> </a:t>
            </a:r>
            <a:r>
              <a:rPr lang="es-ES" dirty="0" err="1">
                <a:solidFill>
                  <a:schemeClr val="tx1"/>
                </a:solidFill>
                <a:latin typeface="Roboto Slab"/>
                <a:ea typeface="Roboto Slab"/>
              </a:rPr>
              <a:t>of</a:t>
            </a:r>
            <a:r>
              <a:rPr lang="es-ES" dirty="0">
                <a:solidFill>
                  <a:schemeClr val="tx1"/>
                </a:solidFill>
                <a:latin typeface="Roboto Slab"/>
                <a:ea typeface="Roboto Slab"/>
              </a:rPr>
              <a:t> </a:t>
            </a:r>
            <a:r>
              <a:rPr lang="es-ES" dirty="0" err="1">
                <a:solidFill>
                  <a:schemeClr val="tx1"/>
                </a:solidFill>
                <a:latin typeface="Roboto Slab"/>
                <a:ea typeface="Roboto Slab"/>
              </a:rPr>
              <a:t>efficient</a:t>
            </a:r>
            <a:r>
              <a:rPr lang="es-ES" dirty="0">
                <a:solidFill>
                  <a:schemeClr val="tx1"/>
                </a:solidFill>
                <a:latin typeface="Roboto Slab"/>
                <a:ea typeface="Roboto Slab"/>
              </a:rPr>
              <a:t> </a:t>
            </a:r>
            <a:r>
              <a:rPr lang="es-ES" dirty="0" err="1">
                <a:solidFill>
                  <a:schemeClr val="tx1"/>
                </a:solidFill>
                <a:latin typeface="Roboto Slab"/>
                <a:ea typeface="Roboto Slab"/>
              </a:rPr>
              <a:t>learning</a:t>
            </a:r>
            <a:r>
              <a:rPr lang="es-ES" dirty="0">
                <a:solidFill>
                  <a:schemeClr val="tx1"/>
                </a:solidFill>
                <a:latin typeface="Roboto Slab"/>
                <a:ea typeface="Roboto Slab"/>
              </a:rPr>
              <a:t> </a:t>
            </a:r>
            <a:r>
              <a:rPr lang="es-ES" dirty="0" err="1">
                <a:solidFill>
                  <a:schemeClr val="tx1"/>
                </a:solidFill>
                <a:latin typeface="Roboto Slab"/>
                <a:ea typeface="Roboto Slab"/>
              </a:rPr>
              <a:t>materials</a:t>
            </a:r>
            <a:r>
              <a:rPr lang="es-ES" dirty="0">
                <a:solidFill>
                  <a:schemeClr val="tx1"/>
                </a:solidFill>
                <a:latin typeface="Roboto Slab"/>
                <a:ea typeface="Roboto Slab"/>
              </a:rPr>
              <a:t>. </a:t>
            </a:r>
          </a:p>
          <a:p>
            <a:endParaRPr lang="en-ES" dirty="0"/>
          </a:p>
        </p:txBody>
      </p:sp>
      <p:sp>
        <p:nvSpPr>
          <p:cNvPr id="65" name="Google Shape;65;p12"/>
          <p:cNvSpPr txBox="1">
            <a:spLocks noGrp="1"/>
          </p:cNvSpPr>
          <p:nvPr>
            <p:ph type="sldNum" idx="12"/>
          </p:nvPr>
        </p:nvSpPr>
        <p:spPr>
          <a:prstGeom prst="rect">
            <a:avLst/>
          </a:prstGeom>
        </p:spPr>
        <p:txBody>
          <a:bodyPr spcFirstLastPara="1" wrap="square" lIns="91425" tIns="91425" rIns="91425" bIns="91425" anchor="t" anchorCtr="0">
            <a:noAutofit/>
          </a:bodyPr>
          <a:lstStyle/>
          <a:p>
            <a:fld id="{00000000-1234-1234-1234-123412341234}" type="slidenum">
              <a:rPr lang="en"/>
              <a:pPr/>
              <a:t>2</a:t>
            </a:fld>
            <a:endParaRPr/>
          </a:p>
        </p:txBody>
      </p:sp>
      <p:sp>
        <p:nvSpPr>
          <p:cNvPr id="62" name="Google Shape;62;p12"/>
          <p:cNvSpPr txBox="1"/>
          <p:nvPr/>
        </p:nvSpPr>
        <p:spPr>
          <a:xfrm>
            <a:off x="1612959" y="1247241"/>
            <a:ext cx="3027900" cy="1655400"/>
          </a:xfrm>
          <a:prstGeom prst="rect">
            <a:avLst/>
          </a:prstGeom>
          <a:noFill/>
          <a:ln>
            <a:noFill/>
          </a:ln>
        </p:spPr>
        <p:txBody>
          <a:bodyPr spcFirstLastPara="1" wrap="square" lIns="91425" tIns="91425" rIns="91425" bIns="91425" anchor="t" anchorCtr="0">
            <a:noAutofit/>
          </a:bodyPr>
          <a:lstStyle/>
          <a:p>
            <a:pPr>
              <a:spcBef>
                <a:spcPts val="600"/>
              </a:spcBef>
              <a:buClr>
                <a:schemeClr val="dk1"/>
              </a:buClr>
              <a:buSzPts val="1100"/>
            </a:pPr>
            <a:endParaRPr sz="1200" dirty="0">
              <a:solidFill>
                <a:srgbClr val="1D1D1B"/>
              </a:solidFill>
              <a:latin typeface="Georgia"/>
              <a:ea typeface="Georgia"/>
              <a:cs typeface="Georgia"/>
              <a:sym typeface="Georgia"/>
            </a:endParaRPr>
          </a:p>
          <a:p>
            <a:pPr>
              <a:spcBef>
                <a:spcPts val="600"/>
              </a:spcBef>
            </a:pPr>
            <a:endParaRPr sz="1200" dirty="0">
              <a:solidFill>
                <a:srgbClr val="1D1D1B"/>
              </a:solidFill>
              <a:latin typeface="Georgia"/>
              <a:ea typeface="Georgia"/>
              <a:cs typeface="Georgia"/>
              <a:sym typeface="Georgi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E99A7-436A-EB69-A856-0ACFE7E1C7C7}"/>
              </a:ext>
            </a:extLst>
          </p:cNvPr>
          <p:cNvSpPr>
            <a:spLocks noGrp="1"/>
          </p:cNvSpPr>
          <p:nvPr>
            <p:ph type="title"/>
          </p:nvPr>
        </p:nvSpPr>
        <p:spPr>
          <a:xfrm>
            <a:off x="183022" y="133707"/>
            <a:ext cx="2106601" cy="698327"/>
          </a:xfrm>
        </p:spPr>
        <p:txBody>
          <a:bodyPr/>
          <a:lstStyle/>
          <a:p>
            <a:r>
              <a:rPr lang="en-ES" dirty="0"/>
              <a:t>References</a:t>
            </a:r>
          </a:p>
        </p:txBody>
      </p:sp>
      <p:sp>
        <p:nvSpPr>
          <p:cNvPr id="3" name="Content Placeholder 2">
            <a:extLst>
              <a:ext uri="{FF2B5EF4-FFF2-40B4-BE49-F238E27FC236}">
                <a16:creationId xmlns:a16="http://schemas.microsoft.com/office/drawing/2014/main" id="{652F14F0-C5F5-E018-ED3F-650FB42F324D}"/>
              </a:ext>
            </a:extLst>
          </p:cNvPr>
          <p:cNvSpPr>
            <a:spLocks noGrp="1"/>
          </p:cNvSpPr>
          <p:nvPr>
            <p:ph idx="1"/>
          </p:nvPr>
        </p:nvSpPr>
        <p:spPr>
          <a:xfrm>
            <a:off x="324739" y="743484"/>
            <a:ext cx="8520157" cy="3654865"/>
          </a:xfrm>
        </p:spPr>
        <p:txBody>
          <a:bodyPr/>
          <a:lstStyle/>
          <a:p>
            <a:pPr marL="432000" indent="-1440000">
              <a:lnSpc>
                <a:spcPct val="120000"/>
              </a:lnSpc>
              <a:buNone/>
            </a:pPr>
            <a:r>
              <a:rPr lang="es-ES" sz="1200" dirty="0"/>
              <a:t>Llinares, A., &amp; Pascual Peña, I. (2015). </a:t>
            </a:r>
            <a:r>
              <a:rPr lang="en-US" sz="1200" dirty="0"/>
              <a:t>A genre approach to the effect of academic questions on CLIL students’ language production. </a:t>
            </a:r>
            <a:r>
              <a:rPr lang="en-US" sz="1200" i="1" dirty="0"/>
              <a:t>Language and Education</a:t>
            </a:r>
            <a:r>
              <a:rPr lang="en-US" sz="1200" dirty="0"/>
              <a:t>, </a:t>
            </a:r>
            <a:r>
              <a:rPr lang="en-US" sz="1200" i="1" dirty="0"/>
              <a:t>29</a:t>
            </a:r>
            <a:r>
              <a:rPr lang="en-US" sz="1200" dirty="0"/>
              <a:t>(1), 15-30.</a:t>
            </a:r>
            <a:endParaRPr lang="en-ES" sz="1200" dirty="0"/>
          </a:p>
          <a:p>
            <a:pPr marL="432000" indent="-1440000">
              <a:lnSpc>
                <a:spcPct val="120000"/>
              </a:lnSpc>
              <a:buNone/>
            </a:pPr>
            <a:r>
              <a:rPr lang="en-US" sz="1200" dirty="0"/>
              <a:t>Mercer, N., Dawes, L., </a:t>
            </a:r>
            <a:r>
              <a:rPr lang="en-US" sz="1200" dirty="0" err="1"/>
              <a:t>Wegerif</a:t>
            </a:r>
            <a:r>
              <a:rPr lang="en-US" sz="1200" dirty="0"/>
              <a:t>, R., &amp; </a:t>
            </a:r>
            <a:r>
              <a:rPr lang="en-US" sz="1200" dirty="0" err="1"/>
              <a:t>Sams</a:t>
            </a:r>
            <a:r>
              <a:rPr lang="en-US" sz="1200" dirty="0"/>
              <a:t>, C. (2004). Reasoning as a scientist: Ways of helping children to use language to learn science. </a:t>
            </a:r>
            <a:r>
              <a:rPr lang="es-ES" sz="1200" i="1" dirty="0"/>
              <a:t>British </a:t>
            </a:r>
            <a:r>
              <a:rPr lang="es-ES" sz="1200" i="1" dirty="0" err="1"/>
              <a:t>educational</a:t>
            </a:r>
            <a:r>
              <a:rPr lang="es-ES" sz="1200" i="1" dirty="0"/>
              <a:t> </a:t>
            </a:r>
            <a:r>
              <a:rPr lang="es-ES" sz="1200" i="1" dirty="0" err="1"/>
              <a:t>research</a:t>
            </a:r>
            <a:r>
              <a:rPr lang="es-ES" sz="1200" i="1" dirty="0"/>
              <a:t> </a:t>
            </a:r>
            <a:r>
              <a:rPr lang="es-ES" sz="1200" i="1" dirty="0" err="1"/>
              <a:t>journal</a:t>
            </a:r>
            <a:r>
              <a:rPr lang="es-ES" sz="1200" dirty="0"/>
              <a:t>, </a:t>
            </a:r>
            <a:r>
              <a:rPr lang="es-ES" sz="1200" i="1" dirty="0"/>
              <a:t>30</a:t>
            </a:r>
            <a:r>
              <a:rPr lang="es-ES" sz="1200" dirty="0"/>
              <a:t>(3), 359-377.</a:t>
            </a:r>
            <a:endParaRPr lang="en-ES" sz="1200" dirty="0"/>
          </a:p>
          <a:p>
            <a:pPr marL="432000" indent="-1440000">
              <a:lnSpc>
                <a:spcPct val="120000"/>
              </a:lnSpc>
              <a:buNone/>
            </a:pPr>
            <a:r>
              <a:rPr lang="en-US" sz="1200" dirty="0"/>
              <a:t>Meyer, O. (2010). Introducing the CLIL-pyramid: Key strategies and principles for quality CLIL planning and teaching. </a:t>
            </a:r>
            <a:r>
              <a:rPr lang="en-US" sz="1200" i="1" dirty="0"/>
              <a:t>Basic issues in EFL-teaching and learning</a:t>
            </a:r>
            <a:r>
              <a:rPr lang="en-US" sz="1200" dirty="0"/>
              <a:t>, 11-29.</a:t>
            </a:r>
            <a:endParaRPr lang="en-ES" sz="1200" dirty="0"/>
          </a:p>
          <a:p>
            <a:pPr marL="432000" indent="-1440000">
              <a:lnSpc>
                <a:spcPct val="120000"/>
              </a:lnSpc>
              <a:buNone/>
            </a:pPr>
            <a:r>
              <a:rPr lang="en-US" sz="1200" dirty="0"/>
              <a:t> Meyer, O. (2010b). Towards quality CLIL: successful planning and teaching strategies. </a:t>
            </a:r>
            <a:r>
              <a:rPr lang="es-ES" sz="1200" i="1" dirty="0"/>
              <a:t>PULSO</a:t>
            </a:r>
            <a:r>
              <a:rPr lang="es-ES" sz="1200" dirty="0"/>
              <a:t>. Revista de Educación (33), 11–29. </a:t>
            </a:r>
            <a:endParaRPr lang="en-ES" sz="1200" dirty="0"/>
          </a:p>
          <a:p>
            <a:pPr marL="432000" indent="-1440000">
              <a:lnSpc>
                <a:spcPct val="120000"/>
              </a:lnSpc>
              <a:buNone/>
            </a:pPr>
            <a:r>
              <a:rPr lang="en-US" sz="1200" dirty="0"/>
              <a:t>Morton, T. (2020). Cognitive discourse functions: A bridge between content, literacy and language for teaching and assessment in CLIL. </a:t>
            </a:r>
            <a:r>
              <a:rPr lang="en-US" sz="1200" i="1" dirty="0"/>
              <a:t>CLIL Journal of Innovation and Research in Plurilingual and Pluricultural Education</a:t>
            </a:r>
            <a:r>
              <a:rPr lang="en-US" sz="1200" dirty="0"/>
              <a:t>, </a:t>
            </a:r>
            <a:r>
              <a:rPr lang="en-US" sz="1200" i="1" dirty="0"/>
              <a:t>3</a:t>
            </a:r>
            <a:r>
              <a:rPr lang="en-US" sz="1200" dirty="0"/>
              <a:t>(1), 7-17. </a:t>
            </a:r>
            <a:endParaRPr lang="en-ES" sz="1200" dirty="0"/>
          </a:p>
          <a:p>
            <a:pPr marL="432000" indent="-1440000">
              <a:lnSpc>
                <a:spcPct val="120000"/>
              </a:lnSpc>
              <a:buNone/>
            </a:pPr>
            <a:r>
              <a:rPr lang="es-ES" sz="1200" dirty="0"/>
              <a:t>Pimentel-Velázquez, C. Y., &amp; Pavón-Vázquez, V. (2020). </a:t>
            </a:r>
            <a:r>
              <a:rPr lang="en-US" sz="1200" dirty="0"/>
              <a:t>The Pedagogical Dimension and the Use of Materials in English-Taught Programs in Higher Education. In </a:t>
            </a:r>
            <a:r>
              <a:rPr lang="en-US" sz="1200" i="1" dirty="0"/>
              <a:t>Teacher Training for English-Medium Instruction in Higher Education</a:t>
            </a:r>
            <a:r>
              <a:rPr lang="en-US" sz="1200" dirty="0"/>
              <a:t> (pp. 320-339). </a:t>
            </a:r>
            <a:r>
              <a:rPr lang="es-ES" sz="1200" dirty="0"/>
              <a:t>IGI Global. </a:t>
            </a:r>
            <a:endParaRPr lang="en-ES" sz="1200" dirty="0"/>
          </a:p>
          <a:p>
            <a:pPr marL="432000" indent="-1440000">
              <a:lnSpc>
                <a:spcPct val="120000"/>
              </a:lnSpc>
              <a:buNone/>
            </a:pPr>
            <a:r>
              <a:rPr lang="en-US" sz="1200" dirty="0"/>
              <a:t>Robinson, P. (2007). Criteria for classifying and sequencing pedagogic tasks. In M.P García Mayo (Ed.), </a:t>
            </a:r>
            <a:r>
              <a:rPr lang="en-US" sz="1200" i="1" dirty="0"/>
              <a:t>Investigating tasks in formal language learning</a:t>
            </a:r>
            <a:r>
              <a:rPr lang="en-US" sz="1200" dirty="0"/>
              <a:t>, (pp. 7-26). Multilingual Matters Ltd. </a:t>
            </a:r>
            <a:endParaRPr lang="en-ES" sz="1200" dirty="0"/>
          </a:p>
          <a:p>
            <a:pPr marL="76200" indent="0">
              <a:buNone/>
            </a:pPr>
            <a:endParaRPr lang="en-ES" dirty="0"/>
          </a:p>
        </p:txBody>
      </p:sp>
      <p:sp>
        <p:nvSpPr>
          <p:cNvPr id="4" name="Slide Number Placeholder 3">
            <a:extLst>
              <a:ext uri="{FF2B5EF4-FFF2-40B4-BE49-F238E27FC236}">
                <a16:creationId xmlns:a16="http://schemas.microsoft.com/office/drawing/2014/main" id="{0A3FC722-FBFC-04B7-0005-4F6780A2675B}"/>
              </a:ext>
            </a:extLst>
          </p:cNvPr>
          <p:cNvSpPr>
            <a:spLocks noGrp="1"/>
          </p:cNvSpPr>
          <p:nvPr>
            <p:ph type="sldNum" sz="quarter" idx="12"/>
          </p:nvPr>
        </p:nvSpPr>
        <p:spPr/>
        <p:txBody>
          <a:bodyPr/>
          <a:lstStyle/>
          <a:p>
            <a:fld id="{81D2C36F-4504-47C0-B82F-A167342A2754}" type="slidenum">
              <a:rPr lang="en-US" smtClean="0"/>
              <a:t>20</a:t>
            </a:fld>
            <a:endParaRPr lang="en-US"/>
          </a:p>
        </p:txBody>
      </p:sp>
    </p:spTree>
    <p:extLst>
      <p:ext uri="{BB962C8B-B14F-4D97-AF65-F5344CB8AC3E}">
        <p14:creationId xmlns:p14="http://schemas.microsoft.com/office/powerpoint/2010/main" val="1442222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3"/>
          <p:cNvSpPr txBox="1">
            <a:spLocks noGrp="1"/>
          </p:cNvSpPr>
          <p:nvPr>
            <p:ph type="ctrTitle" idx="4294967295"/>
          </p:nvPr>
        </p:nvSpPr>
        <p:spPr>
          <a:xfrm>
            <a:off x="2431925" y="878494"/>
            <a:ext cx="5617800" cy="587400"/>
          </a:xfrm>
          <a:prstGeom prst="rect">
            <a:avLst/>
          </a:prstGeom>
          <a:ln>
            <a:noFill/>
          </a:ln>
        </p:spPr>
        <p:txBody>
          <a:bodyPr spcFirstLastPara="1" wrap="square" lIns="91425" tIns="91425" rIns="91425" bIns="91425" anchor="t" anchorCtr="0">
            <a:noAutofit/>
          </a:bodyPr>
          <a:lstStyle/>
          <a:p>
            <a:pPr algn="r"/>
            <a:endParaRPr sz="4000" dirty="0"/>
          </a:p>
        </p:txBody>
      </p:sp>
      <p:sp>
        <p:nvSpPr>
          <p:cNvPr id="323" name="Google Shape;323;p33"/>
          <p:cNvSpPr txBox="1">
            <a:spLocks noGrp="1"/>
          </p:cNvSpPr>
          <p:nvPr>
            <p:ph type="subTitle" idx="4294967295"/>
          </p:nvPr>
        </p:nvSpPr>
        <p:spPr>
          <a:xfrm>
            <a:off x="2431925" y="1591725"/>
            <a:ext cx="5617800" cy="784800"/>
          </a:xfrm>
          <a:prstGeom prst="rect">
            <a:avLst/>
          </a:prstGeom>
        </p:spPr>
        <p:txBody>
          <a:bodyPr spcFirstLastPara="1" wrap="square" lIns="91425" tIns="91425" rIns="91425" bIns="91425" anchor="t" anchorCtr="0">
            <a:noAutofit/>
          </a:bodyPr>
          <a:lstStyle/>
          <a:p>
            <a:pPr marL="0" indent="0" algn="r">
              <a:buNone/>
            </a:pPr>
            <a:r>
              <a:rPr lang="en" sz="4000">
                <a:solidFill>
                  <a:srgbClr val="FFFFFF"/>
                </a:solidFill>
                <a:highlight>
                  <a:srgbClr val="FF0000"/>
                </a:highlight>
              </a:rPr>
              <a:t>Any questions?</a:t>
            </a:r>
            <a:endParaRPr sz="4000">
              <a:solidFill>
                <a:srgbClr val="FFFFFF"/>
              </a:solidFill>
              <a:highlight>
                <a:srgbClr val="FF0000"/>
              </a:highlight>
            </a:endParaRPr>
          </a:p>
        </p:txBody>
      </p:sp>
      <p:sp>
        <p:nvSpPr>
          <p:cNvPr id="324" name="Google Shape;324;p33"/>
          <p:cNvSpPr txBox="1">
            <a:spLocks noGrp="1"/>
          </p:cNvSpPr>
          <p:nvPr>
            <p:ph type="body" idx="4294967295"/>
          </p:nvPr>
        </p:nvSpPr>
        <p:spPr>
          <a:xfrm>
            <a:off x="2431925" y="2496426"/>
            <a:ext cx="5617800" cy="1572600"/>
          </a:xfrm>
          <a:prstGeom prst="rect">
            <a:avLst/>
          </a:prstGeom>
        </p:spPr>
        <p:txBody>
          <a:bodyPr spcFirstLastPara="1" wrap="square" lIns="91425" tIns="91425" rIns="91425" bIns="91425" anchor="t" anchorCtr="0">
            <a:noAutofit/>
          </a:bodyPr>
          <a:lstStyle/>
          <a:p>
            <a:pPr marL="0" indent="0" algn="r">
              <a:buNone/>
            </a:pPr>
            <a:r>
              <a:rPr lang="en" dirty="0"/>
              <a:t>You can find me at</a:t>
            </a:r>
            <a:endParaRPr dirty="0"/>
          </a:p>
          <a:p>
            <a:pPr marL="0" indent="0" algn="r">
              <a:buNone/>
            </a:pPr>
            <a:r>
              <a:rPr lang="en" b="1" dirty="0" err="1"/>
              <a:t>javila@uco.es</a:t>
            </a:r>
            <a:endParaRPr b="1" dirty="0"/>
          </a:p>
        </p:txBody>
      </p:sp>
      <p:sp>
        <p:nvSpPr>
          <p:cNvPr id="325" name="Google Shape;325;p33"/>
          <p:cNvSpPr/>
          <p:nvPr/>
        </p:nvSpPr>
        <p:spPr>
          <a:xfrm>
            <a:off x="373779" y="3436766"/>
            <a:ext cx="1295700" cy="1298400"/>
          </a:xfrm>
          <a:prstGeom prst="rect">
            <a:avLst/>
          </a:prstGeom>
          <a:noFill/>
          <a:ln w="76200" cap="flat" cmpd="sng">
            <a:solidFill>
              <a:srgbClr val="FF0000"/>
            </a:solidFill>
            <a:prstDash val="solid"/>
            <a:miter lim="8000"/>
            <a:headEnd type="none" w="sm" len="sm"/>
            <a:tailEnd type="none" w="sm" len="sm"/>
          </a:ln>
        </p:spPr>
        <p:txBody>
          <a:bodyPr spcFirstLastPara="1" wrap="square" lIns="91425" tIns="91425" rIns="91425" bIns="91425" anchor="ctr" anchorCtr="0">
            <a:noAutofit/>
          </a:bodyPr>
          <a:lstStyle/>
          <a:p>
            <a:pPr algn="ctr"/>
            <a:r>
              <a:rPr lang="en" sz="6000" b="1">
                <a:solidFill>
                  <a:srgbClr val="111111"/>
                </a:solidFill>
                <a:latin typeface="Georgia"/>
                <a:ea typeface="Georgia"/>
                <a:cs typeface="Georgia"/>
                <a:sym typeface="Georgia"/>
              </a:rPr>
              <a:t>?</a:t>
            </a:r>
            <a:endParaRPr sz="6000" b="1">
              <a:solidFill>
                <a:srgbClr val="111111"/>
              </a:solidFill>
              <a:latin typeface="Georgia"/>
              <a:ea typeface="Georgia"/>
              <a:cs typeface="Georgia"/>
              <a:sym typeface="Georgia"/>
            </a:endParaRPr>
          </a:p>
        </p:txBody>
      </p:sp>
      <p:sp>
        <p:nvSpPr>
          <p:cNvPr id="326" name="Google Shape;326;p33"/>
          <p:cNvSpPr txBox="1">
            <a:spLocks noGrp="1"/>
          </p:cNvSpPr>
          <p:nvPr>
            <p:ph type="sldNum" idx="12"/>
          </p:nvPr>
        </p:nvSpPr>
        <p:spPr>
          <a:xfrm>
            <a:off x="4297651" y="4717914"/>
            <a:ext cx="548700" cy="393600"/>
          </a:xfrm>
          <a:prstGeom prst="rect">
            <a:avLst/>
          </a:prstGeom>
        </p:spPr>
        <p:txBody>
          <a:bodyPr spcFirstLastPara="1" wrap="square" lIns="91425" tIns="91425" rIns="91425" bIns="91425" anchor="t" anchorCtr="0">
            <a:noAutofit/>
          </a:bodyPr>
          <a:lstStyle/>
          <a:p>
            <a:fld id="{00000000-1234-1234-1234-123412341234}" type="slidenum">
              <a:rPr lang="en"/>
              <a:pPr/>
              <a:t>21</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6"/>
          <p:cNvSpPr txBox="1">
            <a:spLocks noGrp="1"/>
          </p:cNvSpPr>
          <p:nvPr>
            <p:ph type="title"/>
          </p:nvPr>
        </p:nvSpPr>
        <p:spPr>
          <a:xfrm>
            <a:off x="533400" y="400050"/>
            <a:ext cx="2669650" cy="923299"/>
          </a:xfrm>
          <a:prstGeom prst="rect">
            <a:avLst/>
          </a:prstGeom>
        </p:spPr>
        <p:txBody>
          <a:bodyPr spcFirstLastPara="1" wrap="square" lIns="91425" tIns="91425" rIns="91425" bIns="91425" anchor="t" anchorCtr="0">
            <a:spAutoFit/>
          </a:bodyPr>
          <a:lstStyle/>
          <a:p>
            <a:pPr lvl="0"/>
            <a:r>
              <a:rPr lang="en-ES" b="1" dirty="0">
                <a:solidFill>
                  <a:schemeClr val="tx1"/>
                </a:solidFill>
              </a:rPr>
              <a:t>Academic &amp;  Language Skills</a:t>
            </a:r>
            <a:endParaRPr b="1" dirty="0">
              <a:solidFill>
                <a:schemeClr val="tx1"/>
              </a:solidFill>
            </a:endParaRPr>
          </a:p>
        </p:txBody>
      </p:sp>
      <p:sp>
        <p:nvSpPr>
          <p:cNvPr id="93" name="Google Shape;93;p16"/>
          <p:cNvSpPr txBox="1">
            <a:spLocks noGrp="1"/>
          </p:cNvSpPr>
          <p:nvPr>
            <p:ph type="body" idx="1"/>
          </p:nvPr>
        </p:nvSpPr>
        <p:spPr>
          <a:xfrm>
            <a:off x="1134533" y="1323349"/>
            <a:ext cx="7476067" cy="3265800"/>
          </a:xfrm>
          <a:prstGeom prst="rect">
            <a:avLst/>
          </a:prstGeom>
        </p:spPr>
        <p:txBody>
          <a:bodyPr spcFirstLastPara="1" wrap="square" lIns="91425" tIns="91425" rIns="91425" bIns="91425" anchor="t" anchorCtr="0">
            <a:noAutofit/>
          </a:bodyPr>
          <a:lstStyle/>
          <a:p>
            <a:r>
              <a:rPr lang="en-GB" dirty="0">
                <a:solidFill>
                  <a:schemeClr val="tx1"/>
                </a:solidFill>
                <a:latin typeface="Roboto Slab"/>
                <a:ea typeface="Roboto Slab"/>
                <a:sym typeface="Roboto Slab"/>
              </a:rPr>
              <a:t>CLIL  ‘hard’ versions tend to place their emphasis almost exclusively on the content, with little attention to language. </a:t>
            </a:r>
            <a:r>
              <a:rPr lang="en-GB" dirty="0"/>
              <a:t>(Ball, Kelly &amp; Clegg, 2015).</a:t>
            </a:r>
          </a:p>
          <a:p>
            <a:r>
              <a:rPr lang="en-GB" dirty="0"/>
              <a:t>Evans and Morrison (2011: 207): “</a:t>
            </a:r>
            <a:r>
              <a:rPr lang="en-GB" b="1" dirty="0"/>
              <a:t>EMI</a:t>
            </a:r>
            <a:r>
              <a:rPr lang="en-GB" dirty="0"/>
              <a:t> university lecturers take “little or no account</a:t>
            </a:r>
            <a:r>
              <a:rPr lang="en-GB" b="1" dirty="0"/>
              <a:t> </a:t>
            </a:r>
            <a:r>
              <a:rPr lang="en-GB" dirty="0"/>
              <a:t>of the quality of students’ English.”</a:t>
            </a:r>
            <a:endParaRPr lang="en-GB" dirty="0">
              <a:highlight>
                <a:srgbClr val="FFFF00"/>
              </a:highlight>
            </a:endParaRPr>
          </a:p>
        </p:txBody>
      </p:sp>
      <p:sp>
        <p:nvSpPr>
          <p:cNvPr id="94" name="Google Shape;94;p16"/>
          <p:cNvSpPr txBox="1">
            <a:spLocks noGrp="1"/>
          </p:cNvSpPr>
          <p:nvPr>
            <p:ph type="sldNum" idx="12"/>
          </p:nvPr>
        </p:nvSpPr>
        <p:spPr>
          <a:xfrm>
            <a:off x="76209" y="4698864"/>
            <a:ext cx="548700" cy="393600"/>
          </a:xfrm>
          <a:prstGeom prst="rect">
            <a:avLst/>
          </a:prstGeom>
        </p:spPr>
        <p:txBody>
          <a:bodyPr spcFirstLastPara="1" wrap="square" lIns="91425" tIns="91425" rIns="91425" bIns="91425" anchor="t" anchorCtr="0">
            <a:noAutofit/>
          </a:bodyPr>
          <a:lstStyle/>
          <a:p>
            <a:fld id="{00000000-1234-1234-1234-123412341234}" type="slidenum">
              <a:rPr lang="en"/>
              <a:pPr/>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8" name="Google Shape;148;p22"/>
          <p:cNvSpPr txBox="1">
            <a:spLocks noGrp="1"/>
          </p:cNvSpPr>
          <p:nvPr>
            <p:ph type="title"/>
          </p:nvPr>
        </p:nvSpPr>
        <p:spPr>
          <a:xfrm>
            <a:off x="533400" y="552450"/>
            <a:ext cx="2106600" cy="553968"/>
          </a:xfrm>
          <a:prstGeom prst="rect">
            <a:avLst/>
          </a:prstGeom>
        </p:spPr>
        <p:txBody>
          <a:bodyPr spcFirstLastPara="1" wrap="square" lIns="91425" tIns="91425" rIns="91425" bIns="91425" anchor="t" anchorCtr="0">
            <a:spAutoFit/>
          </a:bodyPr>
          <a:lstStyle/>
          <a:p>
            <a:r>
              <a:rPr lang="en" b="1" dirty="0">
                <a:solidFill>
                  <a:schemeClr val="tx1"/>
                </a:solidFill>
              </a:rPr>
              <a:t>Mediation</a:t>
            </a:r>
            <a:endParaRPr b="1" dirty="0">
              <a:solidFill>
                <a:schemeClr val="tx1"/>
              </a:solidFill>
            </a:endParaRPr>
          </a:p>
        </p:txBody>
      </p:sp>
      <p:sp>
        <p:nvSpPr>
          <p:cNvPr id="151" name="Google Shape;151;p22"/>
          <p:cNvSpPr txBox="1">
            <a:spLocks noGrp="1"/>
          </p:cNvSpPr>
          <p:nvPr>
            <p:ph type="sldNum" idx="12"/>
          </p:nvPr>
        </p:nvSpPr>
        <p:spPr>
          <a:xfrm>
            <a:off x="76209" y="4698864"/>
            <a:ext cx="548700" cy="393600"/>
          </a:xfrm>
          <a:prstGeom prst="rect">
            <a:avLst/>
          </a:prstGeom>
        </p:spPr>
        <p:txBody>
          <a:bodyPr spcFirstLastPara="1" wrap="square" lIns="91425" tIns="91425" rIns="91425" bIns="91425" anchor="t" anchorCtr="0">
            <a:noAutofit/>
          </a:bodyPr>
          <a:lstStyle/>
          <a:p>
            <a:fld id="{00000000-1234-1234-1234-123412341234}" type="slidenum">
              <a:rPr lang="en"/>
              <a:pPr/>
              <a:t>4</a:t>
            </a:fld>
            <a:endParaRPr/>
          </a:p>
        </p:txBody>
      </p:sp>
      <p:graphicFrame>
        <p:nvGraphicFramePr>
          <p:cNvPr id="3" name="Diagram 2">
            <a:extLst>
              <a:ext uri="{FF2B5EF4-FFF2-40B4-BE49-F238E27FC236}">
                <a16:creationId xmlns:a16="http://schemas.microsoft.com/office/drawing/2014/main" id="{A8226EC8-F941-A705-18CC-A72661FC53F7}"/>
              </a:ext>
            </a:extLst>
          </p:cNvPr>
          <p:cNvGraphicFramePr/>
          <p:nvPr>
            <p:extLst>
              <p:ext uri="{D42A27DB-BD31-4B8C-83A1-F6EECF244321}">
                <p14:modId xmlns:p14="http://schemas.microsoft.com/office/powerpoint/2010/main" val="3202066417"/>
              </p:ext>
            </p:extLst>
          </p:nvPr>
        </p:nvGraphicFramePr>
        <p:xfrm>
          <a:off x="1230594" y="982766"/>
          <a:ext cx="7306655" cy="31448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3793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AB4CF-EB46-E4A4-68D8-F9B0A594EDC9}"/>
              </a:ext>
            </a:extLst>
          </p:cNvPr>
          <p:cNvSpPr>
            <a:spLocks noGrp="1"/>
          </p:cNvSpPr>
          <p:nvPr>
            <p:ph type="title"/>
          </p:nvPr>
        </p:nvSpPr>
        <p:spPr/>
        <p:txBody>
          <a:bodyPr/>
          <a:lstStyle/>
          <a:p>
            <a:r>
              <a:rPr lang="en-GB" b="1" dirty="0">
                <a:solidFill>
                  <a:schemeClr val="tx1"/>
                </a:solidFill>
              </a:rPr>
              <a:t>Principles for materials development</a:t>
            </a:r>
            <a:r>
              <a:rPr lang="en-GB" dirty="0"/>
              <a:t/>
            </a:r>
            <a:br>
              <a:rPr lang="en-GB" dirty="0"/>
            </a:br>
            <a:endParaRPr lang="en-ES" dirty="0"/>
          </a:p>
        </p:txBody>
      </p:sp>
      <p:sp>
        <p:nvSpPr>
          <p:cNvPr id="3" name="Content Placeholder 2">
            <a:extLst>
              <a:ext uri="{FF2B5EF4-FFF2-40B4-BE49-F238E27FC236}">
                <a16:creationId xmlns:a16="http://schemas.microsoft.com/office/drawing/2014/main" id="{5E88D9F9-2A92-1E6F-36D8-777C211F3838}"/>
              </a:ext>
            </a:extLst>
          </p:cNvPr>
          <p:cNvSpPr>
            <a:spLocks noGrp="1"/>
          </p:cNvSpPr>
          <p:nvPr>
            <p:ph idx="1"/>
          </p:nvPr>
        </p:nvSpPr>
        <p:spPr>
          <a:xfrm>
            <a:off x="2990780" y="881743"/>
            <a:ext cx="5812159" cy="2291963"/>
          </a:xfrm>
        </p:spPr>
        <p:txBody>
          <a:bodyPr/>
          <a:lstStyle/>
          <a:p>
            <a:r>
              <a:rPr lang="en-GB" dirty="0"/>
              <a:t>Meyer (2010), </a:t>
            </a:r>
          </a:p>
          <a:p>
            <a:pPr lvl="1"/>
            <a:r>
              <a:rPr lang="en-GB" dirty="0"/>
              <a:t>Input</a:t>
            </a:r>
          </a:p>
          <a:p>
            <a:pPr lvl="1"/>
            <a:r>
              <a:rPr lang="en-GB" b="1" dirty="0"/>
              <a:t>Tasks</a:t>
            </a:r>
          </a:p>
          <a:p>
            <a:pPr lvl="1"/>
            <a:r>
              <a:rPr lang="en-GB" dirty="0"/>
              <a:t>Output</a:t>
            </a:r>
          </a:p>
          <a:p>
            <a:pPr lvl="1"/>
            <a:r>
              <a:rPr lang="en-GB" dirty="0"/>
              <a:t>Scaffolding (p.305).</a:t>
            </a:r>
          </a:p>
          <a:p>
            <a:pPr lvl="1"/>
            <a:endParaRPr lang="en-ES" dirty="0"/>
          </a:p>
        </p:txBody>
      </p:sp>
      <p:sp>
        <p:nvSpPr>
          <p:cNvPr id="6" name="Slide Number Placeholder 5">
            <a:extLst>
              <a:ext uri="{FF2B5EF4-FFF2-40B4-BE49-F238E27FC236}">
                <a16:creationId xmlns:a16="http://schemas.microsoft.com/office/drawing/2014/main" id="{3AFD3858-C66C-8995-D43F-E8779F633996}"/>
              </a:ext>
            </a:extLst>
          </p:cNvPr>
          <p:cNvSpPr>
            <a:spLocks noGrp="1"/>
          </p:cNvSpPr>
          <p:nvPr>
            <p:ph type="sldNum" sz="quarter" idx="12"/>
          </p:nvPr>
        </p:nvSpPr>
        <p:spPr/>
        <p:txBody>
          <a:bodyPr/>
          <a:lstStyle/>
          <a:p>
            <a:fld id="{81D2C36F-4504-47C0-B82F-A167342A2754}" type="slidenum">
              <a:rPr lang="en-US" smtClean="0"/>
              <a:t>5</a:t>
            </a:fld>
            <a:endParaRPr lang="en-US"/>
          </a:p>
        </p:txBody>
      </p:sp>
    </p:spTree>
    <p:extLst>
      <p:ext uri="{BB962C8B-B14F-4D97-AF65-F5344CB8AC3E}">
        <p14:creationId xmlns:p14="http://schemas.microsoft.com/office/powerpoint/2010/main" val="2107466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CF4642-0EAF-B44A-F240-A350C0A38C4C}"/>
              </a:ext>
            </a:extLst>
          </p:cNvPr>
          <p:cNvSpPr>
            <a:spLocks noGrp="1"/>
          </p:cNvSpPr>
          <p:nvPr>
            <p:ph idx="1"/>
          </p:nvPr>
        </p:nvSpPr>
        <p:spPr/>
        <p:txBody>
          <a:bodyPr/>
          <a:lstStyle/>
          <a:p>
            <a:r>
              <a:rPr lang="en-ES" b="1" dirty="0"/>
              <a:t>Tasks</a:t>
            </a:r>
          </a:p>
          <a:p>
            <a:r>
              <a:rPr lang="en-ES" b="1" dirty="0"/>
              <a:t>Activity (??)</a:t>
            </a:r>
          </a:p>
          <a:p>
            <a:r>
              <a:rPr lang="en-ES" b="1" dirty="0"/>
              <a:t>Questions</a:t>
            </a:r>
          </a:p>
        </p:txBody>
      </p:sp>
      <p:sp>
        <p:nvSpPr>
          <p:cNvPr id="4" name="Slide Number Placeholder 3">
            <a:extLst>
              <a:ext uri="{FF2B5EF4-FFF2-40B4-BE49-F238E27FC236}">
                <a16:creationId xmlns:a16="http://schemas.microsoft.com/office/drawing/2014/main" id="{70867A03-A6C9-A4A9-E213-4A28C0C15380}"/>
              </a:ext>
            </a:extLst>
          </p:cNvPr>
          <p:cNvSpPr>
            <a:spLocks noGrp="1"/>
          </p:cNvSpPr>
          <p:nvPr>
            <p:ph type="sldNum" sz="quarter" idx="12"/>
          </p:nvPr>
        </p:nvSpPr>
        <p:spPr/>
        <p:txBody>
          <a:bodyPr/>
          <a:lstStyle/>
          <a:p>
            <a:fld id="{81D2C36F-4504-47C0-B82F-A167342A2754}" type="slidenum">
              <a:rPr lang="en-US" smtClean="0"/>
              <a:t>6</a:t>
            </a:fld>
            <a:endParaRPr lang="en-US"/>
          </a:p>
        </p:txBody>
      </p:sp>
      <p:sp>
        <p:nvSpPr>
          <p:cNvPr id="5" name="Title 1">
            <a:extLst>
              <a:ext uri="{FF2B5EF4-FFF2-40B4-BE49-F238E27FC236}">
                <a16:creationId xmlns:a16="http://schemas.microsoft.com/office/drawing/2014/main" id="{A36713CE-B2D5-A809-180C-9847E255CCBD}"/>
              </a:ext>
            </a:extLst>
          </p:cNvPr>
          <p:cNvSpPr txBox="1">
            <a:spLocks noGrp="1"/>
          </p:cNvSpPr>
          <p:nvPr>
            <p:ph type="title"/>
          </p:nvPr>
        </p:nvSpPr>
        <p:spPr>
          <a:prstGeom prst="rect">
            <a:avLst/>
          </a:prstGeom>
          <a:solidFill>
            <a:schemeClr val="accent1"/>
          </a:solidFill>
          <a:ln w="76200" cap="flat" cmpd="sng">
            <a:solidFill>
              <a:schemeClr val="accent1"/>
            </a:solidFill>
            <a:prstDash val="solid"/>
            <a:miter lim="8000"/>
            <a:headEnd type="none" w="sm" len="sm"/>
            <a:tailEnd type="none" w="sm" len="sm"/>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400"/>
              <a:buFont typeface="Roboto Slab"/>
              <a:buNone/>
              <a:defRPr sz="2400" b="0" i="0" u="none" strike="noStrike" cap="none">
                <a:solidFill>
                  <a:schemeClr val="dk2"/>
                </a:solidFill>
                <a:latin typeface="Roboto Slab"/>
                <a:ea typeface="Roboto Slab"/>
                <a:cs typeface="Roboto Slab"/>
                <a:sym typeface="Roboto Slab"/>
              </a:defRPr>
            </a:lvl1pPr>
            <a:lvl2pPr marR="0" lvl="1" algn="l" rtl="0">
              <a:lnSpc>
                <a:spcPct val="100000"/>
              </a:lnSpc>
              <a:spcBef>
                <a:spcPts val="0"/>
              </a:spcBef>
              <a:spcAft>
                <a:spcPts val="0"/>
              </a:spcAft>
              <a:buClr>
                <a:schemeClr val="dk2"/>
              </a:buClr>
              <a:buSzPts val="2400"/>
              <a:buFont typeface="Roboto Slab"/>
              <a:buNone/>
              <a:defRPr sz="2400" b="0" i="0" u="none" strike="noStrike" cap="none">
                <a:solidFill>
                  <a:schemeClr val="dk2"/>
                </a:solidFill>
                <a:latin typeface="Roboto Slab"/>
                <a:ea typeface="Roboto Slab"/>
                <a:cs typeface="Roboto Slab"/>
                <a:sym typeface="Roboto Slab"/>
              </a:defRPr>
            </a:lvl2pPr>
            <a:lvl3pPr marR="0" lvl="2" algn="l" rtl="0">
              <a:lnSpc>
                <a:spcPct val="100000"/>
              </a:lnSpc>
              <a:spcBef>
                <a:spcPts val="0"/>
              </a:spcBef>
              <a:spcAft>
                <a:spcPts val="0"/>
              </a:spcAft>
              <a:buClr>
                <a:schemeClr val="dk2"/>
              </a:buClr>
              <a:buSzPts val="2400"/>
              <a:buFont typeface="Roboto Slab"/>
              <a:buNone/>
              <a:defRPr sz="2400" b="0" i="0" u="none" strike="noStrike" cap="none">
                <a:solidFill>
                  <a:schemeClr val="dk2"/>
                </a:solidFill>
                <a:latin typeface="Roboto Slab"/>
                <a:ea typeface="Roboto Slab"/>
                <a:cs typeface="Roboto Slab"/>
                <a:sym typeface="Roboto Slab"/>
              </a:defRPr>
            </a:lvl3pPr>
            <a:lvl4pPr marR="0" lvl="3" algn="l" rtl="0">
              <a:lnSpc>
                <a:spcPct val="100000"/>
              </a:lnSpc>
              <a:spcBef>
                <a:spcPts val="0"/>
              </a:spcBef>
              <a:spcAft>
                <a:spcPts val="0"/>
              </a:spcAft>
              <a:buClr>
                <a:schemeClr val="dk2"/>
              </a:buClr>
              <a:buSzPts val="2400"/>
              <a:buFont typeface="Roboto Slab"/>
              <a:buNone/>
              <a:defRPr sz="2400" b="0" i="0" u="none" strike="noStrike" cap="none">
                <a:solidFill>
                  <a:schemeClr val="dk2"/>
                </a:solidFill>
                <a:latin typeface="Roboto Slab"/>
                <a:ea typeface="Roboto Slab"/>
                <a:cs typeface="Roboto Slab"/>
                <a:sym typeface="Roboto Slab"/>
              </a:defRPr>
            </a:lvl4pPr>
            <a:lvl5pPr marR="0" lvl="4" algn="l" rtl="0">
              <a:lnSpc>
                <a:spcPct val="100000"/>
              </a:lnSpc>
              <a:spcBef>
                <a:spcPts val="0"/>
              </a:spcBef>
              <a:spcAft>
                <a:spcPts val="0"/>
              </a:spcAft>
              <a:buClr>
                <a:schemeClr val="dk2"/>
              </a:buClr>
              <a:buSzPts val="2400"/>
              <a:buFont typeface="Roboto Slab"/>
              <a:buNone/>
              <a:defRPr sz="2400" b="0" i="0" u="none" strike="noStrike" cap="none">
                <a:solidFill>
                  <a:schemeClr val="dk2"/>
                </a:solidFill>
                <a:latin typeface="Roboto Slab"/>
                <a:ea typeface="Roboto Slab"/>
                <a:cs typeface="Roboto Slab"/>
                <a:sym typeface="Roboto Slab"/>
              </a:defRPr>
            </a:lvl5pPr>
            <a:lvl6pPr marR="0" lvl="5" algn="l" rtl="0">
              <a:lnSpc>
                <a:spcPct val="100000"/>
              </a:lnSpc>
              <a:spcBef>
                <a:spcPts val="0"/>
              </a:spcBef>
              <a:spcAft>
                <a:spcPts val="0"/>
              </a:spcAft>
              <a:buClr>
                <a:schemeClr val="dk2"/>
              </a:buClr>
              <a:buSzPts val="2400"/>
              <a:buFont typeface="Roboto Slab"/>
              <a:buNone/>
              <a:defRPr sz="2400" b="0" i="0" u="none" strike="noStrike" cap="none">
                <a:solidFill>
                  <a:schemeClr val="dk2"/>
                </a:solidFill>
                <a:latin typeface="Roboto Slab"/>
                <a:ea typeface="Roboto Slab"/>
                <a:cs typeface="Roboto Slab"/>
                <a:sym typeface="Roboto Slab"/>
              </a:defRPr>
            </a:lvl6pPr>
            <a:lvl7pPr marR="0" lvl="6" algn="l" rtl="0">
              <a:lnSpc>
                <a:spcPct val="100000"/>
              </a:lnSpc>
              <a:spcBef>
                <a:spcPts val="0"/>
              </a:spcBef>
              <a:spcAft>
                <a:spcPts val="0"/>
              </a:spcAft>
              <a:buClr>
                <a:schemeClr val="dk2"/>
              </a:buClr>
              <a:buSzPts val="2400"/>
              <a:buFont typeface="Roboto Slab"/>
              <a:buNone/>
              <a:defRPr sz="2400" b="0" i="0" u="none" strike="noStrike" cap="none">
                <a:solidFill>
                  <a:schemeClr val="dk2"/>
                </a:solidFill>
                <a:latin typeface="Roboto Slab"/>
                <a:ea typeface="Roboto Slab"/>
                <a:cs typeface="Roboto Slab"/>
                <a:sym typeface="Roboto Slab"/>
              </a:defRPr>
            </a:lvl7pPr>
            <a:lvl8pPr marR="0" lvl="7" algn="l" rtl="0">
              <a:lnSpc>
                <a:spcPct val="100000"/>
              </a:lnSpc>
              <a:spcBef>
                <a:spcPts val="0"/>
              </a:spcBef>
              <a:spcAft>
                <a:spcPts val="0"/>
              </a:spcAft>
              <a:buClr>
                <a:schemeClr val="dk2"/>
              </a:buClr>
              <a:buSzPts val="2400"/>
              <a:buFont typeface="Roboto Slab"/>
              <a:buNone/>
              <a:defRPr sz="2400" b="0" i="0" u="none" strike="noStrike" cap="none">
                <a:solidFill>
                  <a:schemeClr val="dk2"/>
                </a:solidFill>
                <a:latin typeface="Roboto Slab"/>
                <a:ea typeface="Roboto Slab"/>
                <a:cs typeface="Roboto Slab"/>
                <a:sym typeface="Roboto Slab"/>
              </a:defRPr>
            </a:lvl8pPr>
            <a:lvl9pPr marR="0" lvl="8" algn="l" rtl="0">
              <a:lnSpc>
                <a:spcPct val="100000"/>
              </a:lnSpc>
              <a:spcBef>
                <a:spcPts val="0"/>
              </a:spcBef>
              <a:spcAft>
                <a:spcPts val="0"/>
              </a:spcAft>
              <a:buClr>
                <a:schemeClr val="dk2"/>
              </a:buClr>
              <a:buSzPts val="2400"/>
              <a:buFont typeface="Roboto Slab"/>
              <a:buNone/>
              <a:defRPr sz="2400" b="0" i="0" u="none" strike="noStrike" cap="none">
                <a:solidFill>
                  <a:schemeClr val="dk2"/>
                </a:solidFill>
                <a:latin typeface="Roboto Slab"/>
                <a:ea typeface="Roboto Slab"/>
                <a:cs typeface="Roboto Slab"/>
                <a:sym typeface="Roboto Slab"/>
              </a:defRPr>
            </a:lvl9pPr>
          </a:lstStyle>
          <a:p>
            <a:r>
              <a:rPr lang="en-GB" b="1" dirty="0">
                <a:solidFill>
                  <a:schemeClr val="bg1"/>
                </a:solidFill>
              </a:rPr>
              <a:t>Focus on the Work plan</a:t>
            </a:r>
            <a:br>
              <a:rPr lang="en-GB" b="1" dirty="0">
                <a:solidFill>
                  <a:schemeClr val="bg1"/>
                </a:solidFill>
              </a:rPr>
            </a:br>
            <a:endParaRPr lang="en-ES" b="1" dirty="0">
              <a:solidFill>
                <a:schemeClr val="bg1"/>
              </a:solidFill>
            </a:endParaRPr>
          </a:p>
        </p:txBody>
      </p:sp>
    </p:spTree>
    <p:extLst>
      <p:ext uri="{BB962C8B-B14F-4D97-AF65-F5344CB8AC3E}">
        <p14:creationId xmlns:p14="http://schemas.microsoft.com/office/powerpoint/2010/main" val="3178577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8" name="Google Shape;148;p22"/>
          <p:cNvSpPr txBox="1">
            <a:spLocks noGrp="1"/>
          </p:cNvSpPr>
          <p:nvPr>
            <p:ph type="title"/>
          </p:nvPr>
        </p:nvSpPr>
        <p:spPr>
          <a:xfrm>
            <a:off x="533400" y="552450"/>
            <a:ext cx="2106600" cy="553968"/>
          </a:xfrm>
          <a:prstGeom prst="rect">
            <a:avLst/>
          </a:prstGeom>
          <a:solidFill>
            <a:schemeClr val="accent1"/>
          </a:solidFill>
        </p:spPr>
        <p:txBody>
          <a:bodyPr spcFirstLastPara="1" wrap="square" lIns="91425" tIns="91425" rIns="91425" bIns="91425" anchor="t" anchorCtr="0">
            <a:spAutoFit/>
          </a:bodyPr>
          <a:lstStyle/>
          <a:p>
            <a:r>
              <a:rPr lang="en" b="1" dirty="0">
                <a:solidFill>
                  <a:schemeClr val="bg1"/>
                </a:solidFill>
              </a:rPr>
              <a:t>TASK</a:t>
            </a:r>
            <a:endParaRPr b="1" dirty="0">
              <a:solidFill>
                <a:schemeClr val="bg1"/>
              </a:solidFill>
            </a:endParaRPr>
          </a:p>
        </p:txBody>
      </p:sp>
      <p:sp>
        <p:nvSpPr>
          <p:cNvPr id="151" name="Google Shape;151;p22"/>
          <p:cNvSpPr txBox="1">
            <a:spLocks noGrp="1"/>
          </p:cNvSpPr>
          <p:nvPr>
            <p:ph type="sldNum" idx="12"/>
          </p:nvPr>
        </p:nvSpPr>
        <p:spPr>
          <a:xfrm>
            <a:off x="76209" y="4698864"/>
            <a:ext cx="548700" cy="393600"/>
          </a:xfrm>
          <a:prstGeom prst="rect">
            <a:avLst/>
          </a:prstGeom>
        </p:spPr>
        <p:txBody>
          <a:bodyPr spcFirstLastPara="1" wrap="square" lIns="91425" tIns="91425" rIns="91425" bIns="91425" anchor="t" anchorCtr="0">
            <a:noAutofit/>
          </a:bodyPr>
          <a:lstStyle/>
          <a:p>
            <a:fld id="{00000000-1234-1234-1234-123412341234}" type="slidenum">
              <a:rPr lang="en"/>
              <a:pPr/>
              <a:t>7</a:t>
            </a:fld>
            <a:endParaRPr/>
          </a:p>
        </p:txBody>
      </p:sp>
      <p:graphicFrame>
        <p:nvGraphicFramePr>
          <p:cNvPr id="3" name="Diagram 2">
            <a:extLst>
              <a:ext uri="{FF2B5EF4-FFF2-40B4-BE49-F238E27FC236}">
                <a16:creationId xmlns:a16="http://schemas.microsoft.com/office/drawing/2014/main" id="{95E7AEF7-B116-49C6-8FBF-576BB8AE880B}"/>
              </a:ext>
            </a:extLst>
          </p:cNvPr>
          <p:cNvGraphicFramePr/>
          <p:nvPr>
            <p:extLst>
              <p:ext uri="{D42A27DB-BD31-4B8C-83A1-F6EECF244321}">
                <p14:modId xmlns:p14="http://schemas.microsoft.com/office/powerpoint/2010/main" val="753399341"/>
              </p:ext>
            </p:extLst>
          </p:nvPr>
        </p:nvGraphicFramePr>
        <p:xfrm>
          <a:off x="-1" y="812799"/>
          <a:ext cx="10193868" cy="41049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4878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2"/>
          <p:cNvSpPr/>
          <p:nvPr/>
        </p:nvSpPr>
        <p:spPr>
          <a:xfrm>
            <a:off x="3608615" y="1619975"/>
            <a:ext cx="2944650" cy="1969800"/>
          </a:xfrm>
          <a:prstGeom prst="diamond">
            <a:avLst/>
          </a:prstGeom>
          <a:solidFill>
            <a:srgbClr val="FF0000"/>
          </a:solidFill>
          <a:ln>
            <a:noFill/>
          </a:ln>
        </p:spPr>
        <p:txBody>
          <a:bodyPr spcFirstLastPara="1" wrap="square" lIns="91425" tIns="91425" rIns="91425" bIns="91425" anchor="ctr" anchorCtr="0">
            <a:noAutofit/>
          </a:bodyPr>
          <a:lstStyle/>
          <a:p>
            <a:pPr algn="ctr"/>
            <a:r>
              <a:rPr lang="en" sz="2400" b="1" dirty="0">
                <a:solidFill>
                  <a:srgbClr val="FFFFFF"/>
                </a:solidFill>
                <a:latin typeface="Georgia"/>
                <a:ea typeface="Georgia"/>
                <a:cs typeface="Georgia"/>
                <a:sym typeface="Georgia"/>
              </a:rPr>
              <a:t>Content / LREs</a:t>
            </a:r>
            <a:endParaRPr sz="2400" b="1" dirty="0">
              <a:solidFill>
                <a:srgbClr val="FFFFFF"/>
              </a:solidFill>
              <a:latin typeface="Georgia"/>
              <a:ea typeface="Georgia"/>
              <a:cs typeface="Georgia"/>
              <a:sym typeface="Georgia"/>
            </a:endParaRPr>
          </a:p>
        </p:txBody>
      </p:sp>
      <p:sp>
        <p:nvSpPr>
          <p:cNvPr id="148" name="Google Shape;148;p22"/>
          <p:cNvSpPr txBox="1">
            <a:spLocks noGrp="1"/>
          </p:cNvSpPr>
          <p:nvPr>
            <p:ph type="title"/>
          </p:nvPr>
        </p:nvSpPr>
        <p:spPr>
          <a:xfrm>
            <a:off x="533400" y="552450"/>
            <a:ext cx="3516086" cy="1538853"/>
          </a:xfrm>
          <a:prstGeom prst="rect">
            <a:avLst/>
          </a:prstGeom>
          <a:solidFill>
            <a:schemeClr val="accent1"/>
          </a:solidFill>
        </p:spPr>
        <p:txBody>
          <a:bodyPr spcFirstLastPara="1" wrap="square" lIns="91425" tIns="91425" rIns="91425" bIns="91425" anchor="t" anchorCtr="0">
            <a:spAutoFit/>
          </a:bodyPr>
          <a:lstStyle/>
          <a:p>
            <a:r>
              <a:rPr lang="en-ES" b="1" dirty="0">
                <a:solidFill>
                  <a:schemeClr val="bg1"/>
                </a:solidFill>
              </a:rPr>
              <a:t>Focus on Interaction</a:t>
            </a:r>
            <a:br>
              <a:rPr lang="en-ES" b="1" dirty="0">
                <a:solidFill>
                  <a:schemeClr val="bg1"/>
                </a:solidFill>
              </a:rPr>
            </a:br>
            <a:r>
              <a:rPr lang="en-GB" sz="2000" dirty="0">
                <a:solidFill>
                  <a:schemeClr val="tx1"/>
                </a:solidFill>
              </a:rPr>
              <a:t>(Pimentel-Velázquez &amp; </a:t>
            </a:r>
            <a:r>
              <a:rPr lang="en-GB" sz="2000" dirty="0" err="1">
                <a:solidFill>
                  <a:schemeClr val="tx1"/>
                </a:solidFill>
              </a:rPr>
              <a:t>Pavón</a:t>
            </a:r>
            <a:r>
              <a:rPr lang="en-GB" sz="2000" dirty="0">
                <a:solidFill>
                  <a:schemeClr val="tx1"/>
                </a:solidFill>
              </a:rPr>
              <a:t>, 2020)</a:t>
            </a:r>
            <a:r>
              <a:rPr lang="en-GB" dirty="0"/>
              <a:t/>
            </a:r>
            <a:br>
              <a:rPr lang="en-GB" dirty="0"/>
            </a:br>
            <a:endParaRPr b="1" dirty="0">
              <a:solidFill>
                <a:schemeClr val="bg1"/>
              </a:solidFill>
            </a:endParaRPr>
          </a:p>
        </p:txBody>
      </p:sp>
      <p:sp>
        <p:nvSpPr>
          <p:cNvPr id="149" name="Google Shape;149;p22"/>
          <p:cNvSpPr/>
          <p:nvPr/>
        </p:nvSpPr>
        <p:spPr>
          <a:xfrm>
            <a:off x="1877786" y="1817375"/>
            <a:ext cx="1984751" cy="1575000"/>
          </a:xfrm>
          <a:prstGeom prst="rect">
            <a:avLst/>
          </a:prstGeom>
          <a:noFill/>
          <a:ln w="76200" cap="flat" cmpd="sng">
            <a:solidFill>
              <a:srgbClr val="111111"/>
            </a:solidFill>
            <a:prstDash val="solid"/>
            <a:miter lim="8000"/>
            <a:headEnd type="none" w="sm" len="sm"/>
            <a:tailEnd type="none" w="sm" len="sm"/>
          </a:ln>
        </p:spPr>
        <p:txBody>
          <a:bodyPr spcFirstLastPara="1" wrap="square" lIns="91425" tIns="91425" rIns="91425" bIns="91425" anchor="ctr" anchorCtr="0">
            <a:noAutofit/>
          </a:bodyPr>
          <a:lstStyle/>
          <a:p>
            <a:pPr algn="ctr"/>
            <a:r>
              <a:rPr lang="en" sz="2400" b="1" dirty="0">
                <a:solidFill>
                  <a:srgbClr val="111111"/>
                </a:solidFill>
                <a:latin typeface="Georgia"/>
                <a:ea typeface="Georgia"/>
                <a:cs typeface="Georgia"/>
                <a:sym typeface="Georgia"/>
              </a:rPr>
              <a:t>Interaction</a:t>
            </a:r>
            <a:r>
              <a:rPr lang="en" sz="2400" dirty="0">
                <a:solidFill>
                  <a:srgbClr val="111111"/>
                </a:solidFill>
                <a:latin typeface="Georgia"/>
                <a:ea typeface="Georgia"/>
                <a:cs typeface="Georgia"/>
                <a:sym typeface="Georgia"/>
              </a:rPr>
              <a:t> </a:t>
            </a:r>
            <a:endParaRPr sz="2400" dirty="0">
              <a:solidFill>
                <a:srgbClr val="111111"/>
              </a:solidFill>
              <a:latin typeface="Georgia"/>
              <a:ea typeface="Georgia"/>
              <a:cs typeface="Georgia"/>
              <a:sym typeface="Georgia"/>
            </a:endParaRPr>
          </a:p>
        </p:txBody>
      </p:sp>
      <p:sp>
        <p:nvSpPr>
          <p:cNvPr id="150" name="Google Shape;150;p22"/>
          <p:cNvSpPr/>
          <p:nvPr/>
        </p:nvSpPr>
        <p:spPr>
          <a:xfrm>
            <a:off x="6299617" y="1817375"/>
            <a:ext cx="2158583" cy="1575000"/>
          </a:xfrm>
          <a:prstGeom prst="rect">
            <a:avLst/>
          </a:prstGeom>
          <a:noFill/>
          <a:ln w="76200" cap="flat" cmpd="sng">
            <a:solidFill>
              <a:srgbClr val="111111"/>
            </a:solidFill>
            <a:prstDash val="solid"/>
            <a:miter lim="8000"/>
            <a:headEnd type="none" w="sm" len="sm"/>
            <a:tailEnd type="none" w="sm" len="sm"/>
          </a:ln>
        </p:spPr>
        <p:txBody>
          <a:bodyPr spcFirstLastPara="1" wrap="square" lIns="91425" tIns="91425" rIns="91425" bIns="91425" anchor="ctr" anchorCtr="0">
            <a:noAutofit/>
          </a:bodyPr>
          <a:lstStyle/>
          <a:p>
            <a:pPr algn="ctr"/>
            <a:r>
              <a:rPr lang="en" sz="2400" b="1" dirty="0">
                <a:solidFill>
                  <a:srgbClr val="111111"/>
                </a:solidFill>
                <a:latin typeface="Georgia"/>
                <a:ea typeface="Georgia"/>
                <a:cs typeface="Georgia"/>
                <a:sym typeface="Georgia"/>
              </a:rPr>
              <a:t>Negotiation</a:t>
            </a:r>
            <a:endParaRPr sz="2400" b="1" dirty="0">
              <a:solidFill>
                <a:srgbClr val="111111"/>
              </a:solidFill>
              <a:latin typeface="Georgia"/>
              <a:ea typeface="Georgia"/>
              <a:cs typeface="Georgia"/>
              <a:sym typeface="Georgia"/>
            </a:endParaRPr>
          </a:p>
        </p:txBody>
      </p:sp>
      <p:sp>
        <p:nvSpPr>
          <p:cNvPr id="151" name="Google Shape;151;p22"/>
          <p:cNvSpPr txBox="1">
            <a:spLocks noGrp="1"/>
          </p:cNvSpPr>
          <p:nvPr>
            <p:ph type="sldNum" idx="12"/>
          </p:nvPr>
        </p:nvSpPr>
        <p:spPr>
          <a:xfrm>
            <a:off x="76209" y="4698864"/>
            <a:ext cx="548700" cy="393600"/>
          </a:xfrm>
          <a:prstGeom prst="rect">
            <a:avLst/>
          </a:prstGeom>
        </p:spPr>
        <p:txBody>
          <a:bodyPr spcFirstLastPara="1" wrap="square" lIns="91425" tIns="91425" rIns="91425" bIns="91425" anchor="t" anchorCtr="0">
            <a:noAutofit/>
          </a:bodyPr>
          <a:lstStyle/>
          <a:p>
            <a:fld id="{00000000-1234-1234-1234-123412341234}" type="slidenum">
              <a:rPr lang="en"/>
              <a:pPr/>
              <a:t>8</a:t>
            </a:fld>
            <a:endParaRPr/>
          </a:p>
        </p:txBody>
      </p:sp>
      <p:sp>
        <p:nvSpPr>
          <p:cNvPr id="2" name="TextBox 1">
            <a:extLst>
              <a:ext uri="{FF2B5EF4-FFF2-40B4-BE49-F238E27FC236}">
                <a16:creationId xmlns:a16="http://schemas.microsoft.com/office/drawing/2014/main" id="{1BBFACCA-FD78-B949-54E0-7709D9F12734}"/>
              </a:ext>
            </a:extLst>
          </p:cNvPr>
          <p:cNvSpPr txBox="1"/>
          <p:nvPr/>
        </p:nvSpPr>
        <p:spPr>
          <a:xfrm>
            <a:off x="4610762" y="2906485"/>
            <a:ext cx="1341405" cy="307777"/>
          </a:xfrm>
          <a:prstGeom prst="rect">
            <a:avLst/>
          </a:prstGeom>
          <a:noFill/>
        </p:spPr>
        <p:txBody>
          <a:bodyPr wrap="square" rtlCol="0">
            <a:spAutoFit/>
          </a:bodyPr>
          <a:lstStyle/>
          <a:p>
            <a:r>
              <a:rPr lang="en-GB" dirty="0"/>
              <a:t>Kim (2012)</a:t>
            </a:r>
            <a:endParaRPr lang="en-ES" dirty="0"/>
          </a:p>
        </p:txBody>
      </p:sp>
    </p:spTree>
    <p:extLst>
      <p:ext uri="{BB962C8B-B14F-4D97-AF65-F5344CB8AC3E}">
        <p14:creationId xmlns:p14="http://schemas.microsoft.com/office/powerpoint/2010/main" val="649037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8"/>
          <p:cNvSpPr txBox="1">
            <a:spLocks noGrp="1"/>
          </p:cNvSpPr>
          <p:nvPr>
            <p:ph type="title"/>
          </p:nvPr>
        </p:nvSpPr>
        <p:spPr>
          <a:xfrm>
            <a:off x="533400" y="552450"/>
            <a:ext cx="2513522" cy="830966"/>
          </a:xfrm>
          <a:prstGeom prst="rect">
            <a:avLst/>
          </a:prstGeom>
          <a:solidFill>
            <a:schemeClr val="accent1"/>
          </a:solidFill>
        </p:spPr>
        <p:txBody>
          <a:bodyPr spcFirstLastPara="1" wrap="square" lIns="91425" tIns="91425" rIns="91425" bIns="91425" anchor="t" anchorCtr="0">
            <a:spAutoFit/>
          </a:bodyPr>
          <a:lstStyle/>
          <a:p>
            <a:r>
              <a:rPr lang="en-ES" b="1" dirty="0">
                <a:solidFill>
                  <a:schemeClr val="bg1"/>
                </a:solidFill>
              </a:rPr>
              <a:t>QUESTIONS</a:t>
            </a:r>
            <a:br>
              <a:rPr lang="en-ES" b="1" dirty="0">
                <a:solidFill>
                  <a:schemeClr val="bg1"/>
                </a:solidFill>
              </a:rPr>
            </a:br>
            <a:r>
              <a:rPr lang="en-GB" sz="1800" b="1" dirty="0">
                <a:solidFill>
                  <a:srgbClr val="000000"/>
                </a:solidFill>
                <a:latin typeface="Arial"/>
                <a:ea typeface="Arial"/>
                <a:cs typeface="Arial"/>
                <a:sym typeface="Arial"/>
              </a:rPr>
              <a:t>Dalton-Puffer (2007) </a:t>
            </a:r>
            <a:endParaRPr sz="1800" b="1" dirty="0">
              <a:solidFill>
                <a:schemeClr val="bg1"/>
              </a:solidFill>
            </a:endParaRPr>
          </a:p>
        </p:txBody>
      </p:sp>
      <p:sp>
        <p:nvSpPr>
          <p:cNvPr id="205" name="Google Shape;205;p28"/>
          <p:cNvSpPr txBox="1">
            <a:spLocks noGrp="1"/>
          </p:cNvSpPr>
          <p:nvPr>
            <p:ph type="body" idx="1"/>
          </p:nvPr>
        </p:nvSpPr>
        <p:spPr>
          <a:xfrm>
            <a:off x="1390206" y="1780567"/>
            <a:ext cx="2316900" cy="1057500"/>
          </a:xfrm>
          <a:prstGeom prst="rect">
            <a:avLst/>
          </a:prstGeom>
        </p:spPr>
        <p:txBody>
          <a:bodyPr spcFirstLastPara="1" wrap="square" lIns="91425" tIns="91425" rIns="91425" bIns="91425" anchor="t" anchorCtr="0">
            <a:noAutofit/>
          </a:bodyPr>
          <a:lstStyle/>
          <a:p>
            <a:pPr marL="0" indent="0">
              <a:buNone/>
            </a:pPr>
            <a:r>
              <a:rPr lang="en-GB" sz="2400" b="1" dirty="0">
                <a:solidFill>
                  <a:schemeClr val="bg1"/>
                </a:solidFill>
                <a:highlight>
                  <a:srgbClr val="FF0000"/>
                </a:highlight>
              </a:rPr>
              <a:t>Facts</a:t>
            </a:r>
          </a:p>
          <a:p>
            <a:pPr marL="0" indent="0">
              <a:buNone/>
            </a:pPr>
            <a:endParaRPr sz="1000" dirty="0">
              <a:solidFill>
                <a:srgbClr val="FFFFFF"/>
              </a:solidFill>
              <a:highlight>
                <a:srgbClr val="FF0000"/>
              </a:highlight>
            </a:endParaRPr>
          </a:p>
        </p:txBody>
      </p:sp>
      <p:sp>
        <p:nvSpPr>
          <p:cNvPr id="206" name="Google Shape;206;p28"/>
          <p:cNvSpPr txBox="1">
            <a:spLocks noGrp="1"/>
          </p:cNvSpPr>
          <p:nvPr>
            <p:ph type="body" idx="2"/>
          </p:nvPr>
        </p:nvSpPr>
        <p:spPr>
          <a:xfrm>
            <a:off x="3845207" y="1780567"/>
            <a:ext cx="2316900" cy="1057500"/>
          </a:xfrm>
          <a:prstGeom prst="rect">
            <a:avLst/>
          </a:prstGeom>
        </p:spPr>
        <p:txBody>
          <a:bodyPr spcFirstLastPara="1" wrap="square" lIns="91425" tIns="91425" rIns="91425" bIns="91425" anchor="t" anchorCtr="0">
            <a:noAutofit/>
          </a:bodyPr>
          <a:lstStyle/>
          <a:p>
            <a:pPr marL="0" indent="0">
              <a:buNone/>
            </a:pPr>
            <a:r>
              <a:rPr lang="en-GB" sz="2400" b="1" dirty="0">
                <a:solidFill>
                  <a:schemeClr val="bg1"/>
                </a:solidFill>
                <a:highlight>
                  <a:srgbClr val="FF0000"/>
                </a:highlight>
              </a:rPr>
              <a:t>Explanations</a:t>
            </a:r>
          </a:p>
          <a:p>
            <a:pPr marL="0" indent="0">
              <a:buNone/>
            </a:pPr>
            <a:endParaRPr sz="1000" b="1" dirty="0"/>
          </a:p>
          <a:p>
            <a:pPr marL="0" indent="0">
              <a:buNone/>
            </a:pPr>
            <a:r>
              <a:rPr lang="en" sz="1000" dirty="0"/>
              <a:t>.</a:t>
            </a:r>
            <a:endParaRPr sz="1000" dirty="0"/>
          </a:p>
        </p:txBody>
      </p:sp>
      <p:sp>
        <p:nvSpPr>
          <p:cNvPr id="207" name="Google Shape;207;p28"/>
          <p:cNvSpPr txBox="1">
            <a:spLocks noGrp="1"/>
          </p:cNvSpPr>
          <p:nvPr>
            <p:ph type="body" idx="3"/>
          </p:nvPr>
        </p:nvSpPr>
        <p:spPr>
          <a:xfrm>
            <a:off x="6261841" y="1774507"/>
            <a:ext cx="2316900" cy="1057500"/>
          </a:xfrm>
          <a:prstGeom prst="rect">
            <a:avLst/>
          </a:prstGeom>
        </p:spPr>
        <p:txBody>
          <a:bodyPr spcFirstLastPara="1" wrap="square" lIns="91425" tIns="91425" rIns="91425" bIns="91425" anchor="t" anchorCtr="0">
            <a:noAutofit/>
          </a:bodyPr>
          <a:lstStyle/>
          <a:p>
            <a:pPr marL="0" indent="0">
              <a:buNone/>
            </a:pPr>
            <a:r>
              <a:rPr lang="en-GB" sz="2400" b="1" dirty="0">
                <a:solidFill>
                  <a:schemeClr val="bg1"/>
                </a:solidFill>
                <a:highlight>
                  <a:srgbClr val="FF0000"/>
                </a:highlight>
              </a:rPr>
              <a:t>Reasons</a:t>
            </a:r>
            <a:r>
              <a:rPr lang="en-GB" sz="1000" b="1" dirty="0">
                <a:highlight>
                  <a:srgbClr val="FF0000"/>
                </a:highlight>
              </a:rPr>
              <a:t> </a:t>
            </a:r>
            <a:endParaRPr lang="en-GB" sz="1000" dirty="0">
              <a:highlight>
                <a:srgbClr val="FF0000"/>
              </a:highlight>
            </a:endParaRPr>
          </a:p>
          <a:p>
            <a:pPr marL="0" indent="0">
              <a:buNone/>
            </a:pPr>
            <a:endParaRPr sz="1000" dirty="0"/>
          </a:p>
        </p:txBody>
      </p:sp>
      <p:sp>
        <p:nvSpPr>
          <p:cNvPr id="208" name="Google Shape;208;p28"/>
          <p:cNvSpPr txBox="1">
            <a:spLocks noGrp="1"/>
          </p:cNvSpPr>
          <p:nvPr>
            <p:ph type="body" idx="1"/>
          </p:nvPr>
        </p:nvSpPr>
        <p:spPr>
          <a:xfrm>
            <a:off x="1434850" y="3403519"/>
            <a:ext cx="2316900" cy="1089900"/>
          </a:xfrm>
          <a:prstGeom prst="rect">
            <a:avLst/>
          </a:prstGeom>
        </p:spPr>
        <p:txBody>
          <a:bodyPr spcFirstLastPara="1" wrap="square" lIns="91425" tIns="91425" rIns="91425" bIns="91425" anchor="t" anchorCtr="0">
            <a:noAutofit/>
          </a:bodyPr>
          <a:lstStyle/>
          <a:p>
            <a:pPr marL="0" indent="0">
              <a:buNone/>
            </a:pPr>
            <a:r>
              <a:rPr lang="es-ES" sz="2400" b="1" dirty="0" err="1">
                <a:solidFill>
                  <a:schemeClr val="bg1"/>
                </a:solidFill>
                <a:highlight>
                  <a:srgbClr val="FF0000"/>
                </a:highlight>
              </a:rPr>
              <a:t>Opinions</a:t>
            </a:r>
            <a:r>
              <a:rPr lang="es-ES" sz="1000" dirty="0">
                <a:solidFill>
                  <a:schemeClr val="bg1"/>
                </a:solidFill>
                <a:highlight>
                  <a:srgbClr val="FF0000"/>
                </a:highlight>
              </a:rPr>
              <a:t>. </a:t>
            </a:r>
            <a:endParaRPr sz="1000" b="1" dirty="0">
              <a:solidFill>
                <a:schemeClr val="bg1"/>
              </a:solidFill>
            </a:endParaRPr>
          </a:p>
          <a:p>
            <a:pPr lvl="0"/>
            <a:r>
              <a:rPr lang="en-GB" sz="1000" dirty="0" err="1"/>
              <a:t>Llinares</a:t>
            </a:r>
            <a:r>
              <a:rPr lang="en-GB" sz="1000" dirty="0"/>
              <a:t>, Morton and Whittaker (2012). </a:t>
            </a:r>
            <a:endParaRPr lang="en-US" sz="1000" dirty="0"/>
          </a:p>
        </p:txBody>
      </p:sp>
      <p:sp>
        <p:nvSpPr>
          <p:cNvPr id="209" name="Google Shape;209;p28"/>
          <p:cNvSpPr txBox="1">
            <a:spLocks noGrp="1"/>
          </p:cNvSpPr>
          <p:nvPr>
            <p:ph type="body" idx="2"/>
          </p:nvPr>
        </p:nvSpPr>
        <p:spPr>
          <a:xfrm>
            <a:off x="4384444" y="3573346"/>
            <a:ext cx="4056840" cy="1089900"/>
          </a:xfrm>
          <a:prstGeom prst="rect">
            <a:avLst/>
          </a:prstGeom>
        </p:spPr>
        <p:txBody>
          <a:bodyPr spcFirstLastPara="1" wrap="square" lIns="91425" tIns="91425" rIns="91425" bIns="91425" anchor="t" anchorCtr="0">
            <a:noAutofit/>
          </a:bodyPr>
          <a:lstStyle/>
          <a:p>
            <a:pPr marL="0" indent="0">
              <a:buNone/>
            </a:pPr>
            <a:r>
              <a:rPr lang="en-GB" sz="2400" b="1" dirty="0">
                <a:solidFill>
                  <a:schemeClr val="bg1"/>
                </a:solidFill>
                <a:highlight>
                  <a:srgbClr val="FF0000"/>
                </a:highlight>
              </a:rPr>
              <a:t>Metacognitive</a:t>
            </a:r>
          </a:p>
        </p:txBody>
      </p:sp>
      <p:sp>
        <p:nvSpPr>
          <p:cNvPr id="211" name="Google Shape;211;p28"/>
          <p:cNvSpPr/>
          <p:nvPr/>
        </p:nvSpPr>
        <p:spPr>
          <a:xfrm>
            <a:off x="5538114" y="1533364"/>
            <a:ext cx="513300" cy="482100"/>
          </a:xfrm>
          <a:prstGeom prst="rect">
            <a:avLst/>
          </a:prstGeom>
          <a:noFill/>
          <a:ln w="762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algn="ctr"/>
            <a:endParaRPr sz="6000" b="1">
              <a:solidFill>
                <a:srgbClr val="111111"/>
              </a:solidFill>
              <a:latin typeface="Georgia"/>
              <a:ea typeface="Georgia"/>
              <a:cs typeface="Georgia"/>
              <a:sym typeface="Georgia"/>
            </a:endParaRPr>
          </a:p>
        </p:txBody>
      </p:sp>
      <p:sp>
        <p:nvSpPr>
          <p:cNvPr id="212" name="Google Shape;212;p28"/>
          <p:cNvSpPr/>
          <p:nvPr/>
        </p:nvSpPr>
        <p:spPr>
          <a:xfrm>
            <a:off x="11553221" y="3463414"/>
            <a:ext cx="109306" cy="130819"/>
          </a:xfrm>
          <a:prstGeom prst="rect">
            <a:avLst/>
          </a:prstGeom>
          <a:noFill/>
          <a:ln w="762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algn="ctr"/>
            <a:endParaRPr sz="6000" b="1">
              <a:solidFill>
                <a:srgbClr val="111111"/>
              </a:solidFill>
              <a:latin typeface="Georgia"/>
              <a:ea typeface="Georgia"/>
              <a:cs typeface="Georgia"/>
              <a:sym typeface="Georgia"/>
            </a:endParaRPr>
          </a:p>
        </p:txBody>
      </p:sp>
      <p:sp>
        <p:nvSpPr>
          <p:cNvPr id="213" name="Google Shape;213;p28"/>
          <p:cNvSpPr/>
          <p:nvPr/>
        </p:nvSpPr>
        <p:spPr>
          <a:xfrm>
            <a:off x="7927190" y="1824751"/>
            <a:ext cx="513300" cy="482100"/>
          </a:xfrm>
          <a:prstGeom prst="rect">
            <a:avLst/>
          </a:prstGeom>
          <a:noFill/>
          <a:ln w="762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algn="ctr"/>
            <a:endParaRPr sz="6000" b="1">
              <a:solidFill>
                <a:srgbClr val="111111"/>
              </a:solidFill>
              <a:latin typeface="Georgia"/>
              <a:ea typeface="Georgia"/>
              <a:cs typeface="Georgia"/>
              <a:sym typeface="Georgia"/>
            </a:endParaRPr>
          </a:p>
        </p:txBody>
      </p:sp>
      <p:sp>
        <p:nvSpPr>
          <p:cNvPr id="254" name="Google Shape;254;p28"/>
          <p:cNvSpPr txBox="1">
            <a:spLocks noGrp="1"/>
          </p:cNvSpPr>
          <p:nvPr>
            <p:ph type="sldNum" idx="12"/>
          </p:nvPr>
        </p:nvSpPr>
        <p:spPr>
          <a:xfrm>
            <a:off x="76209" y="4698864"/>
            <a:ext cx="548700" cy="393600"/>
          </a:xfrm>
          <a:prstGeom prst="rect">
            <a:avLst/>
          </a:prstGeom>
        </p:spPr>
        <p:txBody>
          <a:bodyPr spcFirstLastPara="1" wrap="square" lIns="91425" tIns="91425" rIns="91425" bIns="91425" anchor="t" anchorCtr="0">
            <a:noAutofit/>
          </a:bodyPr>
          <a:lstStyle/>
          <a:p>
            <a:fld id="{00000000-1234-1234-1234-123412341234}" type="slidenum">
              <a:rPr lang="en"/>
              <a:pPr/>
              <a:t>9</a:t>
            </a:fld>
            <a:endParaRPr/>
          </a:p>
        </p:txBody>
      </p:sp>
      <p:pic>
        <p:nvPicPr>
          <p:cNvPr id="3076" name="Picture 4" descr="Fact Handwritten Stock Illustrations – 86 Fact Handwritten Stock  Illustrations, Vectors &amp; Clipart - Dreamstime">
            <a:extLst>
              <a:ext uri="{FF2B5EF4-FFF2-40B4-BE49-F238E27FC236}">
                <a16:creationId xmlns:a16="http://schemas.microsoft.com/office/drawing/2014/main" id="{2F720AE7-2CA2-6926-CDF5-6FE01866F1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9696" y="1586821"/>
            <a:ext cx="513300" cy="341578"/>
          </a:xfrm>
          <a:prstGeom prst="rect">
            <a:avLst/>
          </a:prstGeom>
          <a:noFill/>
          <a:extLst>
            <a:ext uri="{909E8E84-426E-40DD-AFC4-6F175D3DCCD1}">
              <a14:hiddenFill xmlns:a14="http://schemas.microsoft.com/office/drawing/2010/main">
                <a:solidFill>
                  <a:srgbClr val="FFFFFF"/>
                </a:solidFill>
              </a14:hiddenFill>
            </a:ext>
          </a:extLst>
        </p:spPr>
      </p:pic>
      <p:sp>
        <p:nvSpPr>
          <p:cNvPr id="47" name="Google Shape;211;p28">
            <a:extLst>
              <a:ext uri="{FF2B5EF4-FFF2-40B4-BE49-F238E27FC236}">
                <a16:creationId xmlns:a16="http://schemas.microsoft.com/office/drawing/2014/main" id="{66EE1013-88DD-283A-F80F-A5BEB9C6E102}"/>
              </a:ext>
            </a:extLst>
          </p:cNvPr>
          <p:cNvSpPr/>
          <p:nvPr/>
        </p:nvSpPr>
        <p:spPr>
          <a:xfrm>
            <a:off x="2167586" y="1582408"/>
            <a:ext cx="513300" cy="482100"/>
          </a:xfrm>
          <a:prstGeom prst="rect">
            <a:avLst/>
          </a:prstGeom>
          <a:noFill/>
          <a:ln w="762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algn="ctr"/>
            <a:endParaRPr sz="6000" b="1">
              <a:solidFill>
                <a:srgbClr val="111111"/>
              </a:solidFill>
              <a:latin typeface="Georgia"/>
              <a:ea typeface="Georgia"/>
              <a:cs typeface="Georgia"/>
              <a:sym typeface="Georgia"/>
            </a:endParaRPr>
          </a:p>
        </p:txBody>
      </p:sp>
      <p:pic>
        <p:nvPicPr>
          <p:cNvPr id="3078" name="Picture 6" descr="Reach More Customer Icon - Data Analysis Clipart Black And White, HD Png  Download - kindpng">
            <a:extLst>
              <a:ext uri="{FF2B5EF4-FFF2-40B4-BE49-F238E27FC236}">
                <a16:creationId xmlns:a16="http://schemas.microsoft.com/office/drawing/2014/main" id="{0F922BAE-16A3-0E99-7407-B4821C5BB4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5648483" y="1555219"/>
            <a:ext cx="338763" cy="33960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black and white cartoon shout WHY? Clipart Image">
            <a:extLst>
              <a:ext uri="{FF2B5EF4-FFF2-40B4-BE49-F238E27FC236}">
                <a16:creationId xmlns:a16="http://schemas.microsoft.com/office/drawing/2014/main" id="{86F80A45-CDBA-C228-754D-6D905E9B63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73248" y="1938061"/>
            <a:ext cx="797407" cy="29624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Fact vs Opinion vs Analysis">
            <a:extLst>
              <a:ext uri="{FF2B5EF4-FFF2-40B4-BE49-F238E27FC236}">
                <a16:creationId xmlns:a16="http://schemas.microsoft.com/office/drawing/2014/main" id="{09C47FAD-1BE4-708C-4011-61E72D6E84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6922" y="3225113"/>
            <a:ext cx="362360" cy="345030"/>
          </a:xfrm>
          <a:prstGeom prst="rect">
            <a:avLst/>
          </a:prstGeom>
          <a:noFill/>
          <a:extLst>
            <a:ext uri="{909E8E84-426E-40DD-AFC4-6F175D3DCCD1}">
              <a14:hiddenFill xmlns:a14="http://schemas.microsoft.com/office/drawing/2010/main">
                <a:solidFill>
                  <a:srgbClr val="FFFFFF"/>
                </a:solidFill>
              </a14:hiddenFill>
            </a:ext>
          </a:extLst>
        </p:spPr>
      </p:pic>
      <p:sp>
        <p:nvSpPr>
          <p:cNvPr id="51" name="Google Shape;212;p28">
            <a:extLst>
              <a:ext uri="{FF2B5EF4-FFF2-40B4-BE49-F238E27FC236}">
                <a16:creationId xmlns:a16="http://schemas.microsoft.com/office/drawing/2014/main" id="{F7993E47-CD62-9341-9746-EDF3901BD596}"/>
              </a:ext>
            </a:extLst>
          </p:cNvPr>
          <p:cNvSpPr/>
          <p:nvPr/>
        </p:nvSpPr>
        <p:spPr>
          <a:xfrm>
            <a:off x="2988346" y="3136663"/>
            <a:ext cx="513300" cy="482100"/>
          </a:xfrm>
          <a:prstGeom prst="rect">
            <a:avLst/>
          </a:prstGeom>
          <a:noFill/>
          <a:ln w="762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algn="ctr"/>
            <a:endParaRPr sz="6000" b="1">
              <a:solidFill>
                <a:srgbClr val="111111"/>
              </a:solidFill>
              <a:latin typeface="Georgia"/>
              <a:ea typeface="Georgia"/>
              <a:cs typeface="Georgia"/>
              <a:sym typeface="Georgia"/>
            </a:endParaRPr>
          </a:p>
        </p:txBody>
      </p:sp>
      <p:pic>
        <p:nvPicPr>
          <p:cNvPr id="3084" name="Picture 12" descr="How to Promote Metacognition in the Classroom">
            <a:extLst>
              <a:ext uri="{FF2B5EF4-FFF2-40B4-BE49-F238E27FC236}">
                <a16:creationId xmlns:a16="http://schemas.microsoft.com/office/drawing/2014/main" id="{49CD26FA-7074-634C-9F9E-B73BDA775E6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98702" y="3333739"/>
            <a:ext cx="419002" cy="419002"/>
          </a:xfrm>
          <a:prstGeom prst="rect">
            <a:avLst/>
          </a:prstGeom>
          <a:noFill/>
          <a:extLst>
            <a:ext uri="{909E8E84-426E-40DD-AFC4-6F175D3DCCD1}">
              <a14:hiddenFill xmlns:a14="http://schemas.microsoft.com/office/drawing/2010/main">
                <a:solidFill>
                  <a:srgbClr val="FFFFFF"/>
                </a:solidFill>
              </a14:hiddenFill>
            </a:ext>
          </a:extLst>
        </p:spPr>
      </p:pic>
      <p:sp>
        <p:nvSpPr>
          <p:cNvPr id="53" name="Google Shape;212;p28">
            <a:extLst>
              <a:ext uri="{FF2B5EF4-FFF2-40B4-BE49-F238E27FC236}">
                <a16:creationId xmlns:a16="http://schemas.microsoft.com/office/drawing/2014/main" id="{9FCE91CA-059E-C487-00D8-0ACF24E65F5E}"/>
              </a:ext>
            </a:extLst>
          </p:cNvPr>
          <p:cNvSpPr/>
          <p:nvPr/>
        </p:nvSpPr>
        <p:spPr>
          <a:xfrm>
            <a:off x="6558099" y="3326236"/>
            <a:ext cx="513300" cy="482100"/>
          </a:xfrm>
          <a:prstGeom prst="rect">
            <a:avLst/>
          </a:prstGeom>
          <a:noFill/>
          <a:ln w="762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algn="ctr"/>
            <a:endParaRPr sz="6000" b="1">
              <a:solidFill>
                <a:srgbClr val="111111"/>
              </a:solidFill>
              <a:latin typeface="Georgia"/>
              <a:ea typeface="Georgia"/>
              <a:cs typeface="Georgia"/>
              <a:sym typeface="Georgia"/>
            </a:endParaRPr>
          </a:p>
        </p:txBody>
      </p:sp>
    </p:spTree>
    <p:extLst>
      <p:ext uri="{BB962C8B-B14F-4D97-AF65-F5344CB8AC3E}">
        <p14:creationId xmlns:p14="http://schemas.microsoft.com/office/powerpoint/2010/main" val="2194450073"/>
      </p:ext>
    </p:extLst>
  </p:cSld>
  <p:clrMapOvr>
    <a:masterClrMapping/>
  </p:clrMapOvr>
</p:sld>
</file>

<file path=ppt/theme/theme1.xml><?xml version="1.0" encoding="utf-8"?>
<a:theme xmlns:a="http://schemas.openxmlformats.org/drawingml/2006/main" name="Lysander template">
  <a:themeElements>
    <a:clrScheme name="Custom 347">
      <a:dk1>
        <a:srgbClr val="111111"/>
      </a:dk1>
      <a:lt1>
        <a:srgbClr val="FFFFFF"/>
      </a:lt1>
      <a:dk2>
        <a:srgbClr val="999999"/>
      </a:dk2>
      <a:lt2>
        <a:srgbClr val="EFEFEF"/>
      </a:lt2>
      <a:accent1>
        <a:srgbClr val="FF0000"/>
      </a:accent1>
      <a:accent2>
        <a:srgbClr val="CC0000"/>
      </a:accent2>
      <a:accent3>
        <a:srgbClr val="434343"/>
      </a:accent3>
      <a:accent4>
        <a:srgbClr val="999999"/>
      </a:accent4>
      <a:accent5>
        <a:srgbClr val="CCCCCC"/>
      </a:accent5>
      <a:accent6>
        <a:srgbClr val="EFEFEF"/>
      </a:accent6>
      <a:hlink>
        <a:srgbClr val="111111"/>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1993</Words>
  <Application>Microsoft Office PowerPoint</Application>
  <PresentationFormat>Bildschirmpräsentation (16:9)</PresentationFormat>
  <Paragraphs>211</Paragraphs>
  <Slides>21</Slides>
  <Notes>18</Notes>
  <HiddenSlides>1</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21</vt:i4>
      </vt:variant>
    </vt:vector>
  </HeadingPairs>
  <TitlesOfParts>
    <vt:vector size="26" baseType="lpstr">
      <vt:lpstr>Roboto Slab</vt:lpstr>
      <vt:lpstr>Arial</vt:lpstr>
      <vt:lpstr>Georgia</vt:lpstr>
      <vt:lpstr>Arial Narrow</vt:lpstr>
      <vt:lpstr>Lysander template</vt:lpstr>
      <vt:lpstr>A Diversity of Methods and Materials. How to apply this in Modules   Javier Ávila     University of Cordoba     </vt:lpstr>
      <vt:lpstr>Sustainability</vt:lpstr>
      <vt:lpstr>Academic &amp;  Language Skills</vt:lpstr>
      <vt:lpstr>Mediation</vt:lpstr>
      <vt:lpstr>Principles for materials development </vt:lpstr>
      <vt:lpstr>Focus on the Work plan </vt:lpstr>
      <vt:lpstr>TASK</vt:lpstr>
      <vt:lpstr>Focus on Interaction (Pimentel-Velázquez &amp; Pavón, 2020) </vt:lpstr>
      <vt:lpstr>QUESTIONS Dalton-Puffer (2007) </vt:lpstr>
      <vt:lpstr>PowerPoint-Präsentation</vt:lpstr>
      <vt:lpstr>Focus on CDF</vt:lpstr>
      <vt:lpstr>PowerPoint-Präsentation</vt:lpstr>
      <vt:lpstr>PowerPoint-Präsentation</vt:lpstr>
      <vt:lpstr>CDFs as a bridge</vt:lpstr>
      <vt:lpstr>Text types (genres)</vt:lpstr>
      <vt:lpstr>Materials development rubric</vt:lpstr>
      <vt:lpstr>MD</vt:lpstr>
      <vt:lpstr>The Rubric</vt:lpstr>
      <vt:lpstr>References</vt:lpstr>
      <vt:lpstr>References</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CRISTINA</dc:creator>
  <cp:lastModifiedBy>O'Donoghue</cp:lastModifiedBy>
  <cp:revision>19</cp:revision>
  <dcterms:modified xsi:type="dcterms:W3CDTF">2023-04-30T08:44:39Z</dcterms:modified>
</cp:coreProperties>
</file>